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1.JPG" ContentType="image/jpeg"/>
  <Override PartName="/ppt/media/image42.JPG" ContentType="image/jpeg"/>
  <Override PartName="/ppt/media/image43.JPG" ContentType="image/jpeg"/>
  <Override PartName="/ppt/media/image4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69" r:id="rId5"/>
    <p:sldId id="271" r:id="rId6"/>
    <p:sldId id="272" r:id="rId7"/>
    <p:sldId id="259" r:id="rId8"/>
    <p:sldId id="260" r:id="rId9"/>
    <p:sldId id="261" r:id="rId10"/>
    <p:sldId id="294" r:id="rId11"/>
    <p:sldId id="295" r:id="rId12"/>
    <p:sldId id="296" r:id="rId13"/>
    <p:sldId id="263" r:id="rId14"/>
    <p:sldId id="264" r:id="rId15"/>
    <p:sldId id="265" r:id="rId16"/>
    <p:sldId id="283" r:id="rId17"/>
    <p:sldId id="282" r:id="rId18"/>
    <p:sldId id="284" r:id="rId19"/>
    <p:sldId id="285" r:id="rId20"/>
    <p:sldId id="286" r:id="rId21"/>
    <p:sldId id="262" r:id="rId22"/>
    <p:sldId id="287" r:id="rId23"/>
    <p:sldId id="266" r:id="rId24"/>
    <p:sldId id="267" r:id="rId25"/>
    <p:sldId id="289" r:id="rId26"/>
    <p:sldId id="290" r:id="rId27"/>
    <p:sldId id="268" r:id="rId28"/>
    <p:sldId id="293" r:id="rId29"/>
    <p:sldId id="291" r:id="rId30"/>
    <p:sldId id="292" r:id="rId31"/>
    <p:sldId id="275" r:id="rId32"/>
    <p:sldId id="274" r:id="rId33"/>
    <p:sldId id="276" r:id="rId34"/>
    <p:sldId id="277" r:id="rId35"/>
    <p:sldId id="278" r:id="rId36"/>
    <p:sldId id="279" r:id="rId37"/>
    <p:sldId id="280" r:id="rId38"/>
    <p:sldId id="281" r:id="rId3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4660"/>
  </p:normalViewPr>
  <p:slideViewPr>
    <p:cSldViewPr>
      <p:cViewPr varScale="1">
        <p:scale>
          <a:sx n="111" d="100"/>
          <a:sy n="111" d="100"/>
        </p:scale>
        <p:origin x="45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0B2C76B-9718-472D-819C-811B4E769059}" type="datetimeFigureOut">
              <a:rPr lang="en-IN" smtClean="0"/>
              <a:t>10-09-2024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EF3028E-0D30-47B6-9121-CB0C559398A2}" type="slidenum">
              <a:rPr lang="en-IN" smtClean="0"/>
              <a:t>‹#›</a:t>
            </a:fld>
            <a:endParaRPr lang="en-IN"/>
          </a:p>
        </p:txBody>
      </p:sp>
    </p:spTree>
    <p:extLst>
      <p:ext uri="{BB962C8B-B14F-4D97-AF65-F5344CB8AC3E}">
        <p14:creationId xmlns:p14="http://schemas.microsoft.com/office/powerpoint/2010/main" val="132428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4883a03b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4883a03b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2e4883a03be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11</a:t>
            </a:fld>
            <a:endParaRPr/>
          </a:p>
        </p:txBody>
      </p:sp>
    </p:spTree>
    <p:extLst>
      <p:ext uri="{BB962C8B-B14F-4D97-AF65-F5344CB8AC3E}">
        <p14:creationId xmlns:p14="http://schemas.microsoft.com/office/powerpoint/2010/main" val="2236915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763" y="6624637"/>
            <a:ext cx="12187555" cy="233679"/>
          </a:xfrm>
          <a:custGeom>
            <a:avLst/>
            <a:gdLst/>
            <a:ahLst/>
            <a:cxnLst/>
            <a:rect l="l" t="t" r="r" b="b"/>
            <a:pathLst>
              <a:path w="12187555" h="233679">
                <a:moveTo>
                  <a:pt x="12187236" y="233360"/>
                </a:moveTo>
                <a:lnTo>
                  <a:pt x="12187236" y="0"/>
                </a:lnTo>
                <a:lnTo>
                  <a:pt x="0" y="0"/>
                </a:lnTo>
                <a:lnTo>
                  <a:pt x="0" y="233360"/>
                </a:lnTo>
                <a:lnTo>
                  <a:pt x="12187236" y="233360"/>
                </a:lnTo>
                <a:close/>
              </a:path>
            </a:pathLst>
          </a:custGeom>
          <a:solidFill>
            <a:srgbClr val="0C5293"/>
          </a:solidFill>
        </p:spPr>
        <p:txBody>
          <a:bodyPr wrap="square" lIns="0" tIns="0" rIns="0" bIns="0" rtlCol="0"/>
          <a:lstStyle/>
          <a:p>
            <a:endParaRPr/>
          </a:p>
        </p:txBody>
      </p:sp>
      <p:sp>
        <p:nvSpPr>
          <p:cNvPr id="17" name="bg object 17"/>
          <p:cNvSpPr/>
          <p:nvPr/>
        </p:nvSpPr>
        <p:spPr>
          <a:xfrm>
            <a:off x="4763" y="6624637"/>
            <a:ext cx="12187555" cy="233679"/>
          </a:xfrm>
          <a:custGeom>
            <a:avLst/>
            <a:gdLst/>
            <a:ahLst/>
            <a:cxnLst/>
            <a:rect l="l" t="t" r="r" b="b"/>
            <a:pathLst>
              <a:path w="12187555" h="233679">
                <a:moveTo>
                  <a:pt x="12187236" y="0"/>
                </a:moveTo>
                <a:lnTo>
                  <a:pt x="0" y="0"/>
                </a:lnTo>
                <a:lnTo>
                  <a:pt x="0" y="233360"/>
                </a:lnTo>
              </a:path>
            </a:pathLst>
          </a:custGeom>
          <a:ln w="9524">
            <a:solidFill>
              <a:srgbClr val="0C5293"/>
            </a:solidFill>
          </a:ln>
        </p:spPr>
        <p:txBody>
          <a:bodyPr wrap="square" lIns="0" tIns="0" rIns="0" bIns="0" rtlCol="0"/>
          <a:lstStyle/>
          <a:p>
            <a:endParaRPr/>
          </a:p>
        </p:txBody>
      </p:sp>
      <p:sp>
        <p:nvSpPr>
          <p:cNvPr id="18" name="bg object 18"/>
          <p:cNvSpPr/>
          <p:nvPr/>
        </p:nvSpPr>
        <p:spPr>
          <a:xfrm>
            <a:off x="4763" y="6396037"/>
            <a:ext cx="12187555" cy="352425"/>
          </a:xfrm>
          <a:custGeom>
            <a:avLst/>
            <a:gdLst/>
            <a:ahLst/>
            <a:cxnLst/>
            <a:rect l="l" t="t" r="r" b="b"/>
            <a:pathLst>
              <a:path w="12187555" h="352425">
                <a:moveTo>
                  <a:pt x="12133261" y="0"/>
                </a:moveTo>
                <a:lnTo>
                  <a:pt x="58733" y="0"/>
                </a:lnTo>
                <a:lnTo>
                  <a:pt x="35871" y="4616"/>
                </a:lnTo>
                <a:lnTo>
                  <a:pt x="17202" y="17205"/>
                </a:lnTo>
                <a:lnTo>
                  <a:pt x="4615" y="35875"/>
                </a:lnTo>
                <a:lnTo>
                  <a:pt x="0" y="58737"/>
                </a:lnTo>
                <a:lnTo>
                  <a:pt x="0" y="293687"/>
                </a:lnTo>
                <a:lnTo>
                  <a:pt x="4615" y="316549"/>
                </a:lnTo>
                <a:lnTo>
                  <a:pt x="17202" y="335219"/>
                </a:lnTo>
                <a:lnTo>
                  <a:pt x="35871" y="347808"/>
                </a:lnTo>
                <a:lnTo>
                  <a:pt x="58733" y="352425"/>
                </a:lnTo>
                <a:lnTo>
                  <a:pt x="12133261" y="352425"/>
                </a:lnTo>
                <a:lnTo>
                  <a:pt x="12156112" y="347808"/>
                </a:lnTo>
                <a:lnTo>
                  <a:pt x="12174806" y="335219"/>
                </a:lnTo>
                <a:lnTo>
                  <a:pt x="12187236" y="316833"/>
                </a:lnTo>
                <a:lnTo>
                  <a:pt x="12187236" y="35591"/>
                </a:lnTo>
                <a:lnTo>
                  <a:pt x="12174806" y="17205"/>
                </a:lnTo>
                <a:lnTo>
                  <a:pt x="12156112" y="4616"/>
                </a:lnTo>
                <a:lnTo>
                  <a:pt x="12133261" y="0"/>
                </a:lnTo>
                <a:close/>
              </a:path>
            </a:pathLst>
          </a:custGeom>
          <a:solidFill>
            <a:srgbClr val="0C5293"/>
          </a:solidFill>
        </p:spPr>
        <p:txBody>
          <a:bodyPr wrap="square" lIns="0" tIns="0" rIns="0" bIns="0" rtlCol="0"/>
          <a:lstStyle/>
          <a:p>
            <a:endParaRPr/>
          </a:p>
        </p:txBody>
      </p:sp>
      <p:sp>
        <p:nvSpPr>
          <p:cNvPr id="19" name="bg object 19"/>
          <p:cNvSpPr/>
          <p:nvPr/>
        </p:nvSpPr>
        <p:spPr>
          <a:xfrm>
            <a:off x="4763" y="6396037"/>
            <a:ext cx="12187555" cy="352425"/>
          </a:xfrm>
          <a:custGeom>
            <a:avLst/>
            <a:gdLst/>
            <a:ahLst/>
            <a:cxnLst/>
            <a:rect l="l" t="t" r="r" b="b"/>
            <a:pathLst>
              <a:path w="12187555" h="352425">
                <a:moveTo>
                  <a:pt x="0" y="58737"/>
                </a:moveTo>
                <a:lnTo>
                  <a:pt x="4615" y="35875"/>
                </a:lnTo>
                <a:lnTo>
                  <a:pt x="17202" y="17205"/>
                </a:lnTo>
                <a:lnTo>
                  <a:pt x="35871" y="4616"/>
                </a:lnTo>
                <a:lnTo>
                  <a:pt x="58733" y="0"/>
                </a:lnTo>
                <a:lnTo>
                  <a:pt x="12133261" y="0"/>
                </a:lnTo>
                <a:lnTo>
                  <a:pt x="12156112" y="4616"/>
                </a:lnTo>
                <a:lnTo>
                  <a:pt x="12174806" y="17205"/>
                </a:lnTo>
                <a:lnTo>
                  <a:pt x="12187236" y="35591"/>
                </a:lnTo>
              </a:path>
              <a:path w="12187555" h="352425">
                <a:moveTo>
                  <a:pt x="12187236" y="316833"/>
                </a:moveTo>
                <a:lnTo>
                  <a:pt x="12174806" y="335219"/>
                </a:lnTo>
                <a:lnTo>
                  <a:pt x="12156112" y="347808"/>
                </a:lnTo>
                <a:lnTo>
                  <a:pt x="12133261" y="352425"/>
                </a:lnTo>
                <a:lnTo>
                  <a:pt x="58733" y="352425"/>
                </a:lnTo>
                <a:lnTo>
                  <a:pt x="35871" y="347808"/>
                </a:lnTo>
                <a:lnTo>
                  <a:pt x="17202" y="335219"/>
                </a:lnTo>
                <a:lnTo>
                  <a:pt x="4615" y="316549"/>
                </a:lnTo>
                <a:lnTo>
                  <a:pt x="0" y="293687"/>
                </a:lnTo>
                <a:lnTo>
                  <a:pt x="0" y="58737"/>
                </a:lnTo>
              </a:path>
            </a:pathLst>
          </a:custGeom>
          <a:ln w="9525">
            <a:solidFill>
              <a:srgbClr val="0C5293"/>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8946896" y="6473926"/>
            <a:ext cx="1414399" cy="285442"/>
          </a:xfrm>
          <a:prstGeom prst="rect">
            <a:avLst/>
          </a:prstGeom>
        </p:spPr>
      </p:pic>
      <p:pic>
        <p:nvPicPr>
          <p:cNvPr id="21" name="bg object 21"/>
          <p:cNvPicPr/>
          <p:nvPr/>
        </p:nvPicPr>
        <p:blipFill>
          <a:blip r:embed="rId3" cstate="print"/>
          <a:stretch>
            <a:fillRect/>
          </a:stretch>
        </p:blipFill>
        <p:spPr>
          <a:xfrm>
            <a:off x="6592315" y="6568376"/>
            <a:ext cx="2282570" cy="165949"/>
          </a:xfrm>
          <a:prstGeom prst="rect">
            <a:avLst/>
          </a:prstGeom>
        </p:spPr>
      </p:pic>
      <p:pic>
        <p:nvPicPr>
          <p:cNvPr id="22" name="bg object 22"/>
          <p:cNvPicPr/>
          <p:nvPr/>
        </p:nvPicPr>
        <p:blipFill>
          <a:blip r:embed="rId4" cstate="print"/>
          <a:stretch>
            <a:fillRect/>
          </a:stretch>
        </p:blipFill>
        <p:spPr>
          <a:xfrm>
            <a:off x="8401050" y="2428875"/>
            <a:ext cx="3343275" cy="3324225"/>
          </a:xfrm>
          <a:prstGeom prst="rect">
            <a:avLst/>
          </a:prstGeom>
        </p:spPr>
      </p:pic>
      <p:sp>
        <p:nvSpPr>
          <p:cNvPr id="23" name="bg object 23"/>
          <p:cNvSpPr/>
          <p:nvPr/>
        </p:nvSpPr>
        <p:spPr>
          <a:xfrm>
            <a:off x="0" y="0"/>
            <a:ext cx="12192000" cy="709930"/>
          </a:xfrm>
          <a:custGeom>
            <a:avLst/>
            <a:gdLst/>
            <a:ahLst/>
            <a:cxnLst/>
            <a:rect l="l" t="t" r="r" b="b"/>
            <a:pathLst>
              <a:path w="12192000" h="709930">
                <a:moveTo>
                  <a:pt x="12191999" y="0"/>
                </a:moveTo>
                <a:lnTo>
                  <a:pt x="0" y="0"/>
                </a:lnTo>
                <a:lnTo>
                  <a:pt x="0" y="709549"/>
                </a:lnTo>
                <a:lnTo>
                  <a:pt x="12191999" y="709549"/>
                </a:lnTo>
                <a:lnTo>
                  <a:pt x="12191999" y="0"/>
                </a:lnTo>
                <a:close/>
              </a:path>
            </a:pathLst>
          </a:custGeom>
          <a:solidFill>
            <a:srgbClr val="0C5293"/>
          </a:solidFill>
        </p:spPr>
        <p:txBody>
          <a:bodyPr wrap="square" lIns="0" tIns="0" rIns="0" bIns="0" rtlCol="0"/>
          <a:lstStyle/>
          <a:p>
            <a:endParaRPr/>
          </a:p>
        </p:txBody>
      </p:sp>
      <p:sp>
        <p:nvSpPr>
          <p:cNvPr id="2" name="Holder 2"/>
          <p:cNvSpPr>
            <a:spLocks noGrp="1"/>
          </p:cNvSpPr>
          <p:nvPr>
            <p:ph type="ctrTitle"/>
          </p:nvPr>
        </p:nvSpPr>
        <p:spPr>
          <a:xfrm>
            <a:off x="3423284" y="2068512"/>
            <a:ext cx="5345430" cy="1490345"/>
          </a:xfrm>
          <a:prstGeom prst="rect">
            <a:avLst/>
          </a:prstGeom>
        </p:spPr>
        <p:txBody>
          <a:bodyPr wrap="square" lIns="0" tIns="0" rIns="0" bIns="0">
            <a:spAutoFit/>
          </a:bodyPr>
          <a:lstStyle>
            <a:lvl1pPr>
              <a:defRPr sz="96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453896" y="3864864"/>
            <a:ext cx="9284207" cy="1128395"/>
          </a:xfrm>
          <a:prstGeom prst="rect">
            <a:avLst/>
          </a:prstGeom>
        </p:spPr>
        <p:txBody>
          <a:bodyPr wrap="square" lIns="0" tIns="0" rIns="0" bIns="0">
            <a:spAutoFit/>
          </a:bodyPr>
          <a:lstStyle>
            <a:lvl1pPr>
              <a:defRPr sz="36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415600" y="4917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200"/>
              <a:buFont typeface="IBM Plex Sans Condensed"/>
              <a:buNone/>
              <a:defRPr>
                <a:latin typeface="IBM Plex Sans Condensed"/>
                <a:ea typeface="IBM Plex Sans Condensed"/>
                <a:cs typeface="IBM Plex Sans Condensed"/>
                <a:sym typeface="IBM Plex Sans Condense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 name="Google Shape;38;p4"/>
          <p:cNvSpPr txBox="1">
            <a:spLocks noGrp="1"/>
          </p:cNvSpPr>
          <p:nvPr>
            <p:ph type="body" idx="1"/>
          </p:nvPr>
        </p:nvSpPr>
        <p:spPr>
          <a:xfrm>
            <a:off x="415600" y="1419388"/>
            <a:ext cx="11360700" cy="4672200"/>
          </a:xfrm>
          <a:prstGeom prst="rect">
            <a:avLst/>
          </a:prstGeom>
        </p:spPr>
        <p:txBody>
          <a:bodyPr spcFirstLastPara="1" wrap="square" lIns="121900" tIns="121900" rIns="121900" bIns="121900" anchor="t" anchorCtr="0">
            <a:noAutofit/>
          </a:bodyPr>
          <a:lstStyle>
            <a:lvl1pPr marL="457200" lvl="0" indent="-406400" rtl="0">
              <a:spcBef>
                <a:spcPts val="0"/>
              </a:spcBef>
              <a:spcAft>
                <a:spcPts val="0"/>
              </a:spcAft>
              <a:buSzPts val="2800"/>
              <a:buFont typeface="IBM Plex Sans Condensed"/>
              <a:buChar char="●"/>
              <a:defRPr>
                <a:latin typeface="IBM Plex Sans Condensed"/>
                <a:ea typeface="IBM Plex Sans Condensed"/>
                <a:cs typeface="IBM Plex Sans Condensed"/>
                <a:sym typeface="IBM Plex Sans Condensed"/>
              </a:defRPr>
            </a:lvl1pPr>
            <a:lvl2pPr marL="914400" lvl="1" indent="-393700" rtl="0">
              <a:spcBef>
                <a:spcPts val="800"/>
              </a:spcBef>
              <a:spcAft>
                <a:spcPts val="0"/>
              </a:spcAft>
              <a:buSzPts val="2600"/>
              <a:buFont typeface="IBM Plex Sans Condensed"/>
              <a:buChar char="○"/>
              <a:defRPr>
                <a:latin typeface="IBM Plex Sans Condensed"/>
                <a:ea typeface="IBM Plex Sans Condensed"/>
                <a:cs typeface="IBM Plex Sans Condensed"/>
                <a:sym typeface="IBM Plex Sans Condensed"/>
              </a:defRPr>
            </a:lvl2pPr>
            <a:lvl3pPr marL="1371600" lvl="2"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3pPr>
            <a:lvl4pPr marL="1828800" lvl="3"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4pPr>
            <a:lvl5pPr marL="2286000" lvl="4"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5pPr>
            <a:lvl6pPr marL="2743200" lvl="5"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6pPr>
            <a:lvl7pPr marL="3200400" lvl="6"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7pPr>
            <a:lvl8pPr marL="3657600" lvl="7" indent="-381000" rtl="0">
              <a:spcBef>
                <a:spcPts val="800"/>
              </a:spcBef>
              <a:spcAft>
                <a:spcPts val="0"/>
              </a:spcAft>
              <a:buSzPts val="2400"/>
              <a:buFont typeface="IBM Plex Sans Condensed"/>
              <a:buChar char="○"/>
              <a:defRPr>
                <a:latin typeface="IBM Plex Sans Condensed"/>
                <a:ea typeface="IBM Plex Sans Condensed"/>
                <a:cs typeface="IBM Plex Sans Condensed"/>
                <a:sym typeface="IBM Plex Sans Condensed"/>
              </a:defRPr>
            </a:lvl8pPr>
            <a:lvl9pPr marL="4114800" lvl="8" indent="-381000" rtl="0">
              <a:spcBef>
                <a:spcPts val="800"/>
              </a:spcBef>
              <a:spcAft>
                <a:spcPts val="800"/>
              </a:spcAft>
              <a:buSzPts val="2400"/>
              <a:buFont typeface="IBM Plex Sans Condensed"/>
              <a:buChar char="■"/>
              <a:defRPr>
                <a:latin typeface="IBM Plex Sans Condensed"/>
                <a:ea typeface="IBM Plex Sans Condensed"/>
                <a:cs typeface="IBM Plex Sans Condensed"/>
                <a:sym typeface="IBM Plex Sans Condensed"/>
              </a:defRPr>
            </a:lvl9pPr>
          </a:lstStyle>
          <a:p>
            <a:endParaRPr/>
          </a:p>
        </p:txBody>
      </p:sp>
      <p:sp>
        <p:nvSpPr>
          <p:cNvPr id="39" name="Google Shape;39;p4"/>
          <p:cNvSpPr txBox="1">
            <a:spLocks noGrp="1"/>
          </p:cNvSpPr>
          <p:nvPr>
            <p:ph type="sldNum" idx="12"/>
          </p:nvPr>
        </p:nvSpPr>
        <p:spPr>
          <a:xfrm>
            <a:off x="11220400" y="6408364"/>
            <a:ext cx="731700" cy="4014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p:cNvSpPr txBox="1"/>
          <p:nvPr/>
        </p:nvSpPr>
        <p:spPr>
          <a:xfrm>
            <a:off x="11585175" y="6515100"/>
            <a:ext cx="532800" cy="290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3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205325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763" y="0"/>
            <a:ext cx="12187555" cy="252729"/>
          </a:xfrm>
          <a:custGeom>
            <a:avLst/>
            <a:gdLst/>
            <a:ahLst/>
            <a:cxnLst/>
            <a:rect l="l" t="t" r="r" b="b"/>
            <a:pathLst>
              <a:path w="12187555" h="252729">
                <a:moveTo>
                  <a:pt x="0" y="252349"/>
                </a:moveTo>
                <a:lnTo>
                  <a:pt x="12187236" y="252349"/>
                </a:lnTo>
                <a:lnTo>
                  <a:pt x="12187236" y="0"/>
                </a:lnTo>
                <a:lnTo>
                  <a:pt x="0" y="0"/>
                </a:lnTo>
                <a:lnTo>
                  <a:pt x="0" y="252349"/>
                </a:lnTo>
                <a:close/>
              </a:path>
            </a:pathLst>
          </a:custGeom>
          <a:solidFill>
            <a:srgbClr val="0C5293"/>
          </a:solidFill>
        </p:spPr>
        <p:txBody>
          <a:bodyPr wrap="square" lIns="0" tIns="0" rIns="0" bIns="0" rtlCol="0"/>
          <a:lstStyle/>
          <a:p>
            <a:endParaRPr/>
          </a:p>
        </p:txBody>
      </p:sp>
      <p:sp>
        <p:nvSpPr>
          <p:cNvPr id="17" name="bg object 17"/>
          <p:cNvSpPr/>
          <p:nvPr/>
        </p:nvSpPr>
        <p:spPr>
          <a:xfrm>
            <a:off x="4763" y="0"/>
            <a:ext cx="12187555" cy="252729"/>
          </a:xfrm>
          <a:custGeom>
            <a:avLst/>
            <a:gdLst/>
            <a:ahLst/>
            <a:cxnLst/>
            <a:rect l="l" t="t" r="r" b="b"/>
            <a:pathLst>
              <a:path w="12187555" h="252729">
                <a:moveTo>
                  <a:pt x="0" y="252349"/>
                </a:moveTo>
                <a:lnTo>
                  <a:pt x="12187236" y="252349"/>
                </a:lnTo>
              </a:path>
              <a:path w="12187555" h="252729">
                <a:moveTo>
                  <a:pt x="0" y="0"/>
                </a:moveTo>
                <a:lnTo>
                  <a:pt x="0" y="252349"/>
                </a:lnTo>
              </a:path>
            </a:pathLst>
          </a:custGeom>
          <a:ln w="9525">
            <a:solidFill>
              <a:srgbClr val="0C5293"/>
            </a:solidFill>
          </a:ln>
        </p:spPr>
        <p:txBody>
          <a:bodyPr wrap="square" lIns="0" tIns="0" rIns="0" bIns="0" rtlCol="0"/>
          <a:lstStyle/>
          <a:p>
            <a:endParaRPr/>
          </a:p>
        </p:txBody>
      </p:sp>
      <p:sp>
        <p:nvSpPr>
          <p:cNvPr id="18" name="bg object 18"/>
          <p:cNvSpPr/>
          <p:nvPr/>
        </p:nvSpPr>
        <p:spPr>
          <a:xfrm>
            <a:off x="4763" y="6624637"/>
            <a:ext cx="12187555" cy="233679"/>
          </a:xfrm>
          <a:custGeom>
            <a:avLst/>
            <a:gdLst/>
            <a:ahLst/>
            <a:cxnLst/>
            <a:rect l="l" t="t" r="r" b="b"/>
            <a:pathLst>
              <a:path w="12187555" h="233679">
                <a:moveTo>
                  <a:pt x="12187236" y="233360"/>
                </a:moveTo>
                <a:lnTo>
                  <a:pt x="12187236" y="0"/>
                </a:lnTo>
                <a:lnTo>
                  <a:pt x="0" y="0"/>
                </a:lnTo>
                <a:lnTo>
                  <a:pt x="0" y="233360"/>
                </a:lnTo>
                <a:lnTo>
                  <a:pt x="12187236" y="233360"/>
                </a:lnTo>
                <a:close/>
              </a:path>
            </a:pathLst>
          </a:custGeom>
          <a:solidFill>
            <a:srgbClr val="0C5293"/>
          </a:solidFill>
        </p:spPr>
        <p:txBody>
          <a:bodyPr wrap="square" lIns="0" tIns="0" rIns="0" bIns="0" rtlCol="0"/>
          <a:lstStyle/>
          <a:p>
            <a:endParaRPr/>
          </a:p>
        </p:txBody>
      </p:sp>
      <p:sp>
        <p:nvSpPr>
          <p:cNvPr id="19" name="bg object 19"/>
          <p:cNvSpPr/>
          <p:nvPr/>
        </p:nvSpPr>
        <p:spPr>
          <a:xfrm>
            <a:off x="4763" y="6624637"/>
            <a:ext cx="12187555" cy="233679"/>
          </a:xfrm>
          <a:custGeom>
            <a:avLst/>
            <a:gdLst/>
            <a:ahLst/>
            <a:cxnLst/>
            <a:rect l="l" t="t" r="r" b="b"/>
            <a:pathLst>
              <a:path w="12187555" h="233679">
                <a:moveTo>
                  <a:pt x="12187236" y="0"/>
                </a:moveTo>
                <a:lnTo>
                  <a:pt x="0" y="0"/>
                </a:lnTo>
                <a:lnTo>
                  <a:pt x="0" y="233360"/>
                </a:lnTo>
              </a:path>
            </a:pathLst>
          </a:custGeom>
          <a:ln w="9524">
            <a:solidFill>
              <a:srgbClr val="0C5293"/>
            </a:solidFill>
          </a:ln>
        </p:spPr>
        <p:txBody>
          <a:bodyPr wrap="square" lIns="0" tIns="0" rIns="0" bIns="0" rtlCol="0"/>
          <a:lstStyle/>
          <a:p>
            <a:endParaRPr/>
          </a:p>
        </p:txBody>
      </p:sp>
      <p:sp>
        <p:nvSpPr>
          <p:cNvPr id="20" name="bg object 20"/>
          <p:cNvSpPr/>
          <p:nvPr/>
        </p:nvSpPr>
        <p:spPr>
          <a:xfrm>
            <a:off x="4763" y="6396037"/>
            <a:ext cx="12187555" cy="352425"/>
          </a:xfrm>
          <a:custGeom>
            <a:avLst/>
            <a:gdLst/>
            <a:ahLst/>
            <a:cxnLst/>
            <a:rect l="l" t="t" r="r" b="b"/>
            <a:pathLst>
              <a:path w="12187555" h="352425">
                <a:moveTo>
                  <a:pt x="12133261" y="0"/>
                </a:moveTo>
                <a:lnTo>
                  <a:pt x="58733" y="0"/>
                </a:lnTo>
                <a:lnTo>
                  <a:pt x="35871" y="4616"/>
                </a:lnTo>
                <a:lnTo>
                  <a:pt x="17202" y="17205"/>
                </a:lnTo>
                <a:lnTo>
                  <a:pt x="4615" y="35875"/>
                </a:lnTo>
                <a:lnTo>
                  <a:pt x="0" y="58737"/>
                </a:lnTo>
                <a:lnTo>
                  <a:pt x="0" y="293687"/>
                </a:lnTo>
                <a:lnTo>
                  <a:pt x="4615" y="316549"/>
                </a:lnTo>
                <a:lnTo>
                  <a:pt x="17202" y="335219"/>
                </a:lnTo>
                <a:lnTo>
                  <a:pt x="35871" y="347808"/>
                </a:lnTo>
                <a:lnTo>
                  <a:pt x="58733" y="352425"/>
                </a:lnTo>
                <a:lnTo>
                  <a:pt x="12133261" y="352425"/>
                </a:lnTo>
                <a:lnTo>
                  <a:pt x="12156112" y="347808"/>
                </a:lnTo>
                <a:lnTo>
                  <a:pt x="12174806" y="335219"/>
                </a:lnTo>
                <a:lnTo>
                  <a:pt x="12187236" y="316833"/>
                </a:lnTo>
                <a:lnTo>
                  <a:pt x="12187236" y="35591"/>
                </a:lnTo>
                <a:lnTo>
                  <a:pt x="12174806" y="17205"/>
                </a:lnTo>
                <a:lnTo>
                  <a:pt x="12156112" y="4616"/>
                </a:lnTo>
                <a:lnTo>
                  <a:pt x="12133261" y="0"/>
                </a:lnTo>
                <a:close/>
              </a:path>
            </a:pathLst>
          </a:custGeom>
          <a:solidFill>
            <a:srgbClr val="0C5293"/>
          </a:solidFill>
        </p:spPr>
        <p:txBody>
          <a:bodyPr wrap="square" lIns="0" tIns="0" rIns="0" bIns="0" rtlCol="0"/>
          <a:lstStyle/>
          <a:p>
            <a:endParaRPr/>
          </a:p>
        </p:txBody>
      </p:sp>
      <p:sp>
        <p:nvSpPr>
          <p:cNvPr id="21" name="bg object 21"/>
          <p:cNvSpPr/>
          <p:nvPr/>
        </p:nvSpPr>
        <p:spPr>
          <a:xfrm>
            <a:off x="4763" y="6396037"/>
            <a:ext cx="12187555" cy="352425"/>
          </a:xfrm>
          <a:custGeom>
            <a:avLst/>
            <a:gdLst/>
            <a:ahLst/>
            <a:cxnLst/>
            <a:rect l="l" t="t" r="r" b="b"/>
            <a:pathLst>
              <a:path w="12187555" h="352425">
                <a:moveTo>
                  <a:pt x="0" y="58737"/>
                </a:moveTo>
                <a:lnTo>
                  <a:pt x="4615" y="35875"/>
                </a:lnTo>
                <a:lnTo>
                  <a:pt x="17202" y="17205"/>
                </a:lnTo>
                <a:lnTo>
                  <a:pt x="35871" y="4616"/>
                </a:lnTo>
                <a:lnTo>
                  <a:pt x="58733" y="0"/>
                </a:lnTo>
                <a:lnTo>
                  <a:pt x="12133261" y="0"/>
                </a:lnTo>
                <a:lnTo>
                  <a:pt x="12156112" y="4616"/>
                </a:lnTo>
                <a:lnTo>
                  <a:pt x="12174806" y="17205"/>
                </a:lnTo>
                <a:lnTo>
                  <a:pt x="12187236" y="35591"/>
                </a:lnTo>
              </a:path>
              <a:path w="12187555" h="352425">
                <a:moveTo>
                  <a:pt x="12187236" y="316833"/>
                </a:moveTo>
                <a:lnTo>
                  <a:pt x="12174806" y="335219"/>
                </a:lnTo>
                <a:lnTo>
                  <a:pt x="12156112" y="347808"/>
                </a:lnTo>
                <a:lnTo>
                  <a:pt x="12133261" y="352425"/>
                </a:lnTo>
                <a:lnTo>
                  <a:pt x="58733" y="352425"/>
                </a:lnTo>
                <a:lnTo>
                  <a:pt x="35871" y="347808"/>
                </a:lnTo>
                <a:lnTo>
                  <a:pt x="17202" y="335219"/>
                </a:lnTo>
                <a:lnTo>
                  <a:pt x="4615" y="316549"/>
                </a:lnTo>
                <a:lnTo>
                  <a:pt x="0" y="293687"/>
                </a:lnTo>
                <a:lnTo>
                  <a:pt x="0" y="58737"/>
                </a:lnTo>
              </a:path>
            </a:pathLst>
          </a:custGeom>
          <a:ln w="9525">
            <a:solidFill>
              <a:srgbClr val="0C5293"/>
            </a:solidFill>
          </a:ln>
        </p:spPr>
        <p:txBody>
          <a:bodyPr wrap="square" lIns="0" tIns="0" rIns="0" bIns="0" rtlCol="0"/>
          <a:lstStyle/>
          <a:p>
            <a:endParaRPr/>
          </a:p>
        </p:txBody>
      </p:sp>
      <p:pic>
        <p:nvPicPr>
          <p:cNvPr id="22" name="bg object 22"/>
          <p:cNvPicPr/>
          <p:nvPr/>
        </p:nvPicPr>
        <p:blipFill>
          <a:blip r:embed="rId8" cstate="print"/>
          <a:stretch>
            <a:fillRect/>
          </a:stretch>
        </p:blipFill>
        <p:spPr>
          <a:xfrm>
            <a:off x="8946896" y="6473926"/>
            <a:ext cx="1414399" cy="285442"/>
          </a:xfrm>
          <a:prstGeom prst="rect">
            <a:avLst/>
          </a:prstGeom>
        </p:spPr>
      </p:pic>
      <p:pic>
        <p:nvPicPr>
          <p:cNvPr id="23" name="bg object 23"/>
          <p:cNvPicPr/>
          <p:nvPr/>
        </p:nvPicPr>
        <p:blipFill>
          <a:blip r:embed="rId9" cstate="print"/>
          <a:stretch>
            <a:fillRect/>
          </a:stretch>
        </p:blipFill>
        <p:spPr>
          <a:xfrm>
            <a:off x="6592315" y="6568376"/>
            <a:ext cx="2282570" cy="165949"/>
          </a:xfrm>
          <a:prstGeom prst="rect">
            <a:avLst/>
          </a:prstGeom>
        </p:spPr>
      </p:pic>
      <p:pic>
        <p:nvPicPr>
          <p:cNvPr id="24" name="bg object 24"/>
          <p:cNvPicPr/>
          <p:nvPr/>
        </p:nvPicPr>
        <p:blipFill>
          <a:blip r:embed="rId10" cstate="print"/>
          <a:stretch>
            <a:fillRect/>
          </a:stretch>
        </p:blipFill>
        <p:spPr>
          <a:xfrm>
            <a:off x="8401050" y="2428875"/>
            <a:ext cx="3343275" cy="3324225"/>
          </a:xfrm>
          <a:prstGeom prst="rect">
            <a:avLst/>
          </a:prstGeom>
        </p:spPr>
      </p:pic>
      <p:sp>
        <p:nvSpPr>
          <p:cNvPr id="2" name="Holder 2"/>
          <p:cNvSpPr>
            <a:spLocks noGrp="1"/>
          </p:cNvSpPr>
          <p:nvPr>
            <p:ph type="title"/>
          </p:nvPr>
        </p:nvSpPr>
        <p:spPr>
          <a:xfrm>
            <a:off x="525144" y="582866"/>
            <a:ext cx="2539365" cy="391794"/>
          </a:xfrm>
          <a:prstGeom prst="rect">
            <a:avLst/>
          </a:prstGeom>
        </p:spPr>
        <p:txBody>
          <a:bodyPr wrap="square" lIns="0" tIns="0" rIns="0" bIns="0">
            <a:spAutoFit/>
          </a:bodyPr>
          <a:lstStyle>
            <a:lvl1pPr>
              <a:defRPr sz="2400" b="1" i="0" u="heavy">
                <a:solidFill>
                  <a:schemeClr val="tx1"/>
                </a:solidFill>
                <a:latin typeface="Trebuchet MS"/>
                <a:cs typeface="Trebuchet MS"/>
              </a:defRPr>
            </a:lvl1pPr>
          </a:lstStyle>
          <a:p>
            <a:endParaRPr/>
          </a:p>
        </p:txBody>
      </p:sp>
      <p:sp>
        <p:nvSpPr>
          <p:cNvPr id="3" name="Holder 3"/>
          <p:cNvSpPr>
            <a:spLocks noGrp="1"/>
          </p:cNvSpPr>
          <p:nvPr>
            <p:ph type="body" idx="1"/>
          </p:nvPr>
        </p:nvSpPr>
        <p:spPr>
          <a:xfrm>
            <a:off x="554355" y="1511998"/>
            <a:ext cx="11083289" cy="4302125"/>
          </a:xfrm>
          <a:prstGeom prst="rect">
            <a:avLst/>
          </a:prstGeom>
        </p:spPr>
        <p:txBody>
          <a:bodyPr wrap="square" lIns="0" tIns="0" rIns="0" bIns="0">
            <a:spAutoFit/>
          </a:bodyPr>
          <a:lstStyle>
            <a:lvl1pPr>
              <a:defRPr sz="275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11632183" y="6528296"/>
            <a:ext cx="247650" cy="196215"/>
          </a:xfrm>
          <a:prstGeom prst="rect">
            <a:avLst/>
          </a:prstGeom>
        </p:spPr>
        <p:txBody>
          <a:bodyPr wrap="square" lIns="0" tIns="0" rIns="0" bIns="0">
            <a:spAutoFit/>
          </a:bodyPr>
          <a:lstStyle>
            <a:lvl1pPr>
              <a:defRPr sz="1200" b="0" i="0">
                <a:solidFill>
                  <a:schemeClr val="bg1"/>
                </a:solidFill>
                <a:latin typeface="Arial MT"/>
                <a:cs typeface="Arial MT"/>
              </a:defRPr>
            </a:lvl1pPr>
          </a:lstStyle>
          <a:p>
            <a:pPr marL="38100">
              <a:lnSpc>
                <a:spcPts val="143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09/MCSoC51149.2021.00058" TargetMode="External"/><Relationship Id="rId2" Type="http://schemas.openxmlformats.org/officeDocument/2006/relationships/hyperlink" Target="https://ieeexplore.ieee.org/xpl/conhome/9691770/proceed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1080/07352689.2011.554355" TargetMode="External"/><Relationship Id="rId3" Type="http://schemas.openxmlformats.org/officeDocument/2006/relationships/hyperlink" Target="https://doi.org/10.34218/IJCET.10.3.2019.013" TargetMode="External"/><Relationship Id="rId7" Type="http://schemas.openxmlformats.org/officeDocument/2006/relationships/hyperlink" Target="https://doi.org/10.1016/j.scienta.2019.02.040" TargetMode="External"/><Relationship Id="rId2" Type="http://schemas.openxmlformats.org/officeDocument/2006/relationships/hyperlink" Target="https://scholar.google.com/scholar?&amp;q=Chang%2C%20D.%2C%20Kim%2C%20G.%3A%20The%20impact%20of%20climate%20change%20on%20the%20agricultural%20sector%3A%20implications%20of%20the%20agro%E2%80%90industry%20for%20low%20carbon%2C%20green%20growth%20strategy%20and%20roadmap%20for%20the%20East%20Asian%20region%2C%20p.%2051" TargetMode="External"/><Relationship Id="rId1" Type="http://schemas.openxmlformats.org/officeDocument/2006/relationships/slideLayout" Target="../slideLayouts/slideLayout2.xml"/><Relationship Id="rId6" Type="http://schemas.openxmlformats.org/officeDocument/2006/relationships/hyperlink" Target="https://doi.org/10.1016/j.eja.2015.04.010" TargetMode="External"/><Relationship Id="rId5" Type="http://schemas.openxmlformats.org/officeDocument/2006/relationships/hyperlink" Target="https://doi.org/10.1016/j.procs.2020.10.009" TargetMode="External"/><Relationship Id="rId4" Type="http://schemas.openxmlformats.org/officeDocument/2006/relationships/hyperlink" Target="https://doi.org/10.33969/AIS.2020.2101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7226"/>
            <a:ext cx="12192000" cy="552450"/>
          </a:xfrm>
          <a:custGeom>
            <a:avLst/>
            <a:gdLst/>
            <a:ahLst/>
            <a:cxnLst/>
            <a:rect l="l" t="t" r="r" b="b"/>
            <a:pathLst>
              <a:path w="12192000" h="552450">
                <a:moveTo>
                  <a:pt x="0" y="552323"/>
                </a:moveTo>
                <a:lnTo>
                  <a:pt x="12191999" y="552323"/>
                </a:lnTo>
              </a:path>
              <a:path w="12192000" h="552450">
                <a:moveTo>
                  <a:pt x="0" y="107222"/>
                </a:moveTo>
                <a:lnTo>
                  <a:pt x="5520" y="79884"/>
                </a:lnTo>
                <a:lnTo>
                  <a:pt x="33564" y="38306"/>
                </a:lnTo>
                <a:lnTo>
                  <a:pt x="75158" y="10277"/>
                </a:lnTo>
                <a:lnTo>
                  <a:pt x="126094" y="0"/>
                </a:lnTo>
                <a:lnTo>
                  <a:pt x="12075414" y="0"/>
                </a:lnTo>
                <a:lnTo>
                  <a:pt x="12126339" y="10277"/>
                </a:lnTo>
                <a:lnTo>
                  <a:pt x="12167917" y="38306"/>
                </a:lnTo>
                <a:lnTo>
                  <a:pt x="12191999" y="74030"/>
                </a:lnTo>
              </a:path>
            </a:pathLst>
          </a:custGeom>
          <a:ln w="9525">
            <a:solidFill>
              <a:srgbClr val="0C5293"/>
            </a:solidFill>
          </a:ln>
        </p:spPr>
        <p:txBody>
          <a:bodyPr wrap="square" lIns="0" tIns="0" rIns="0" bIns="0" rtlCol="0"/>
          <a:lstStyle/>
          <a:p>
            <a:endParaRPr/>
          </a:p>
        </p:txBody>
      </p:sp>
      <p:sp>
        <p:nvSpPr>
          <p:cNvPr id="3" name="object 3"/>
          <p:cNvSpPr/>
          <p:nvPr/>
        </p:nvSpPr>
        <p:spPr>
          <a:xfrm>
            <a:off x="0" y="157226"/>
            <a:ext cx="12192000" cy="1285875"/>
          </a:xfrm>
          <a:custGeom>
            <a:avLst/>
            <a:gdLst/>
            <a:ahLst/>
            <a:cxnLst/>
            <a:rect l="l" t="t" r="r" b="b"/>
            <a:pathLst>
              <a:path w="12192000" h="1285875">
                <a:moveTo>
                  <a:pt x="12075414" y="0"/>
                </a:moveTo>
                <a:lnTo>
                  <a:pt x="126094" y="0"/>
                </a:lnTo>
                <a:lnTo>
                  <a:pt x="75158" y="10277"/>
                </a:lnTo>
                <a:lnTo>
                  <a:pt x="33564" y="38306"/>
                </a:lnTo>
                <a:lnTo>
                  <a:pt x="5520" y="79884"/>
                </a:lnTo>
                <a:lnTo>
                  <a:pt x="0" y="107222"/>
                </a:lnTo>
                <a:lnTo>
                  <a:pt x="0" y="1178534"/>
                </a:lnTo>
                <a:lnTo>
                  <a:pt x="5520" y="1205882"/>
                </a:lnTo>
                <a:lnTo>
                  <a:pt x="33564" y="1247505"/>
                </a:lnTo>
                <a:lnTo>
                  <a:pt x="75158" y="1275578"/>
                </a:lnTo>
                <a:lnTo>
                  <a:pt x="126094" y="1285875"/>
                </a:lnTo>
                <a:lnTo>
                  <a:pt x="12075414" y="1285875"/>
                </a:lnTo>
                <a:lnTo>
                  <a:pt x="12126339" y="1275578"/>
                </a:lnTo>
                <a:lnTo>
                  <a:pt x="12167917" y="1247505"/>
                </a:lnTo>
                <a:lnTo>
                  <a:pt x="12191999" y="1211743"/>
                </a:lnTo>
                <a:lnTo>
                  <a:pt x="12191999" y="74030"/>
                </a:lnTo>
                <a:lnTo>
                  <a:pt x="12167917" y="38306"/>
                </a:lnTo>
                <a:lnTo>
                  <a:pt x="12126339" y="10277"/>
                </a:lnTo>
                <a:lnTo>
                  <a:pt x="12075414" y="0"/>
                </a:lnTo>
                <a:close/>
              </a:path>
            </a:pathLst>
          </a:custGeom>
          <a:solidFill>
            <a:srgbClr val="0C5293"/>
          </a:solidFill>
        </p:spPr>
        <p:txBody>
          <a:bodyPr wrap="square" lIns="0" tIns="0" rIns="0" bIns="0" rtlCol="0"/>
          <a:lstStyle/>
          <a:p>
            <a:endParaRPr/>
          </a:p>
        </p:txBody>
      </p:sp>
      <p:grpSp>
        <p:nvGrpSpPr>
          <p:cNvPr id="4" name="object 4"/>
          <p:cNvGrpSpPr/>
          <p:nvPr/>
        </p:nvGrpSpPr>
        <p:grpSpPr>
          <a:xfrm>
            <a:off x="-4762" y="0"/>
            <a:ext cx="12201525" cy="1457325"/>
            <a:chOff x="-4762" y="0"/>
            <a:chExt cx="12201525" cy="1457325"/>
          </a:xfrm>
        </p:grpSpPr>
        <p:sp>
          <p:nvSpPr>
            <p:cNvPr id="5" name="object 5"/>
            <p:cNvSpPr/>
            <p:nvPr/>
          </p:nvSpPr>
          <p:spPr>
            <a:xfrm>
              <a:off x="0" y="1335760"/>
              <a:ext cx="12192000" cy="107950"/>
            </a:xfrm>
            <a:custGeom>
              <a:avLst/>
              <a:gdLst/>
              <a:ahLst/>
              <a:cxnLst/>
              <a:rect l="l" t="t" r="r" b="b"/>
              <a:pathLst>
                <a:path w="12192000" h="107950">
                  <a:moveTo>
                    <a:pt x="12191999" y="33209"/>
                  </a:moveTo>
                  <a:lnTo>
                    <a:pt x="12167917" y="68970"/>
                  </a:lnTo>
                  <a:lnTo>
                    <a:pt x="12126339" y="97043"/>
                  </a:lnTo>
                  <a:lnTo>
                    <a:pt x="12075414" y="107340"/>
                  </a:lnTo>
                  <a:lnTo>
                    <a:pt x="126094" y="107340"/>
                  </a:lnTo>
                  <a:lnTo>
                    <a:pt x="75158" y="97043"/>
                  </a:lnTo>
                  <a:lnTo>
                    <a:pt x="33564" y="68970"/>
                  </a:lnTo>
                  <a:lnTo>
                    <a:pt x="5520" y="27348"/>
                  </a:lnTo>
                  <a:lnTo>
                    <a:pt x="0" y="0"/>
                  </a:lnTo>
                </a:path>
              </a:pathLst>
            </a:custGeom>
            <a:ln w="9525">
              <a:solidFill>
                <a:srgbClr val="0C5293"/>
              </a:solidFill>
            </a:ln>
          </p:spPr>
          <p:txBody>
            <a:bodyPr wrap="square" lIns="0" tIns="0" rIns="0" bIns="0" rtlCol="0"/>
            <a:lstStyle/>
            <a:p>
              <a:endParaRPr/>
            </a:p>
          </p:txBody>
        </p:sp>
        <p:sp>
          <p:nvSpPr>
            <p:cNvPr id="6" name="object 6"/>
            <p:cNvSpPr/>
            <p:nvPr/>
          </p:nvSpPr>
          <p:spPr>
            <a:xfrm>
              <a:off x="10763250" y="0"/>
              <a:ext cx="857250" cy="1438275"/>
            </a:xfrm>
            <a:custGeom>
              <a:avLst/>
              <a:gdLst/>
              <a:ahLst/>
              <a:cxnLst/>
              <a:rect l="l" t="t" r="r" b="b"/>
              <a:pathLst>
                <a:path w="857250" h="1438275">
                  <a:moveTo>
                    <a:pt x="857005" y="0"/>
                  </a:moveTo>
                  <a:lnTo>
                    <a:pt x="491753" y="0"/>
                  </a:lnTo>
                  <a:lnTo>
                    <a:pt x="0" y="1438275"/>
                  </a:lnTo>
                  <a:lnTo>
                    <a:pt x="365251" y="1438275"/>
                  </a:lnTo>
                  <a:lnTo>
                    <a:pt x="857005" y="0"/>
                  </a:lnTo>
                  <a:close/>
                </a:path>
              </a:pathLst>
            </a:custGeom>
            <a:solidFill>
              <a:srgbClr val="D2AD6C"/>
            </a:solidFill>
          </p:spPr>
          <p:txBody>
            <a:bodyPr wrap="square" lIns="0" tIns="0" rIns="0" bIns="0" rtlCol="0"/>
            <a:lstStyle/>
            <a:p>
              <a:endParaRPr/>
            </a:p>
          </p:txBody>
        </p:sp>
        <p:sp>
          <p:nvSpPr>
            <p:cNvPr id="7" name="object 7"/>
            <p:cNvSpPr/>
            <p:nvPr/>
          </p:nvSpPr>
          <p:spPr>
            <a:xfrm>
              <a:off x="7715250" y="0"/>
              <a:ext cx="3829050" cy="1457325"/>
            </a:xfrm>
            <a:custGeom>
              <a:avLst/>
              <a:gdLst/>
              <a:ahLst/>
              <a:cxnLst/>
              <a:rect l="l" t="t" r="r" b="b"/>
              <a:pathLst>
                <a:path w="3829050" h="1457325">
                  <a:moveTo>
                    <a:pt x="3828881" y="0"/>
                  </a:moveTo>
                  <a:lnTo>
                    <a:pt x="494369" y="0"/>
                  </a:lnTo>
                  <a:lnTo>
                    <a:pt x="0" y="1457325"/>
                  </a:lnTo>
                  <a:lnTo>
                    <a:pt x="3334511" y="1457325"/>
                  </a:lnTo>
                  <a:lnTo>
                    <a:pt x="3828881"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8115300" y="409575"/>
              <a:ext cx="2828925" cy="895350"/>
            </a:xfrm>
            <a:prstGeom prst="rect">
              <a:avLst/>
            </a:prstGeom>
          </p:spPr>
        </p:pic>
      </p:grpSp>
      <p:grpSp>
        <p:nvGrpSpPr>
          <p:cNvPr id="9" name="object 9"/>
          <p:cNvGrpSpPr/>
          <p:nvPr/>
        </p:nvGrpSpPr>
        <p:grpSpPr>
          <a:xfrm>
            <a:off x="-4762" y="5895975"/>
            <a:ext cx="12201525" cy="962025"/>
            <a:chOff x="-4762" y="5895975"/>
            <a:chExt cx="12201525" cy="962025"/>
          </a:xfrm>
        </p:grpSpPr>
        <p:sp>
          <p:nvSpPr>
            <p:cNvPr id="10" name="object 10"/>
            <p:cNvSpPr/>
            <p:nvPr/>
          </p:nvSpPr>
          <p:spPr>
            <a:xfrm>
              <a:off x="0" y="6605587"/>
              <a:ext cx="12192000" cy="252729"/>
            </a:xfrm>
            <a:custGeom>
              <a:avLst/>
              <a:gdLst/>
              <a:ahLst/>
              <a:cxnLst/>
              <a:rect l="l" t="t" r="r" b="b"/>
              <a:pathLst>
                <a:path w="12192000" h="252729">
                  <a:moveTo>
                    <a:pt x="12191999" y="0"/>
                  </a:moveTo>
                  <a:lnTo>
                    <a:pt x="0" y="0"/>
                  </a:lnTo>
                  <a:lnTo>
                    <a:pt x="0" y="252410"/>
                  </a:lnTo>
                  <a:lnTo>
                    <a:pt x="12191999" y="252410"/>
                  </a:lnTo>
                  <a:lnTo>
                    <a:pt x="12191999" y="0"/>
                  </a:lnTo>
                  <a:close/>
                </a:path>
              </a:pathLst>
            </a:custGeom>
            <a:solidFill>
              <a:srgbClr val="0C5293"/>
            </a:solidFill>
          </p:spPr>
          <p:txBody>
            <a:bodyPr wrap="square" lIns="0" tIns="0" rIns="0" bIns="0" rtlCol="0"/>
            <a:lstStyle/>
            <a:p>
              <a:endParaRPr/>
            </a:p>
          </p:txBody>
        </p:sp>
        <p:sp>
          <p:nvSpPr>
            <p:cNvPr id="11" name="object 11"/>
            <p:cNvSpPr/>
            <p:nvPr/>
          </p:nvSpPr>
          <p:spPr>
            <a:xfrm>
              <a:off x="0" y="6605587"/>
              <a:ext cx="12192000" cy="0"/>
            </a:xfrm>
            <a:custGeom>
              <a:avLst/>
              <a:gdLst/>
              <a:ahLst/>
              <a:cxnLst/>
              <a:rect l="l" t="t" r="r" b="b"/>
              <a:pathLst>
                <a:path w="12192000">
                  <a:moveTo>
                    <a:pt x="12191999" y="0"/>
                  </a:moveTo>
                  <a:lnTo>
                    <a:pt x="0" y="0"/>
                  </a:lnTo>
                </a:path>
              </a:pathLst>
            </a:custGeom>
            <a:ln w="9525">
              <a:solidFill>
                <a:srgbClr val="0C5293"/>
              </a:solidFill>
            </a:ln>
          </p:spPr>
          <p:txBody>
            <a:bodyPr wrap="square" lIns="0" tIns="0" rIns="0" bIns="0" rtlCol="0"/>
            <a:lstStyle/>
            <a:p>
              <a:endParaRPr/>
            </a:p>
          </p:txBody>
        </p:sp>
        <p:sp>
          <p:nvSpPr>
            <p:cNvPr id="12" name="object 12"/>
            <p:cNvSpPr/>
            <p:nvPr/>
          </p:nvSpPr>
          <p:spPr>
            <a:xfrm>
              <a:off x="0" y="5900737"/>
              <a:ext cx="12192000" cy="742950"/>
            </a:xfrm>
            <a:custGeom>
              <a:avLst/>
              <a:gdLst/>
              <a:ahLst/>
              <a:cxnLst/>
              <a:rect l="l" t="t" r="r" b="b"/>
              <a:pathLst>
                <a:path w="12192000" h="742950">
                  <a:moveTo>
                    <a:pt x="12140184" y="0"/>
                  </a:moveTo>
                  <a:lnTo>
                    <a:pt x="70840" y="0"/>
                  </a:lnTo>
                  <a:lnTo>
                    <a:pt x="41412" y="5940"/>
                  </a:lnTo>
                  <a:lnTo>
                    <a:pt x="17380" y="22142"/>
                  </a:lnTo>
                  <a:lnTo>
                    <a:pt x="1178" y="46173"/>
                  </a:lnTo>
                  <a:lnTo>
                    <a:pt x="0" y="52009"/>
                  </a:lnTo>
                  <a:lnTo>
                    <a:pt x="12191999" y="21039"/>
                  </a:lnTo>
                  <a:lnTo>
                    <a:pt x="12169618" y="5940"/>
                  </a:lnTo>
                  <a:lnTo>
                    <a:pt x="12140184" y="0"/>
                  </a:lnTo>
                  <a:close/>
                </a:path>
                <a:path w="12192000" h="742950">
                  <a:moveTo>
                    <a:pt x="0" y="690940"/>
                  </a:moveTo>
                  <a:lnTo>
                    <a:pt x="1178" y="696776"/>
                  </a:lnTo>
                  <a:lnTo>
                    <a:pt x="17380" y="720807"/>
                  </a:lnTo>
                  <a:lnTo>
                    <a:pt x="41412" y="737009"/>
                  </a:lnTo>
                  <a:lnTo>
                    <a:pt x="70840" y="742950"/>
                  </a:lnTo>
                  <a:lnTo>
                    <a:pt x="12140184" y="742950"/>
                  </a:lnTo>
                  <a:lnTo>
                    <a:pt x="12169618" y="737009"/>
                  </a:lnTo>
                  <a:lnTo>
                    <a:pt x="12191999" y="721910"/>
                  </a:lnTo>
                  <a:lnTo>
                    <a:pt x="0" y="690940"/>
                  </a:lnTo>
                  <a:close/>
                </a:path>
              </a:pathLst>
            </a:custGeom>
            <a:solidFill>
              <a:srgbClr val="0C5293"/>
            </a:solidFill>
          </p:spPr>
          <p:txBody>
            <a:bodyPr wrap="square" lIns="0" tIns="0" rIns="0" bIns="0" rtlCol="0"/>
            <a:lstStyle/>
            <a:p>
              <a:endParaRPr/>
            </a:p>
          </p:txBody>
        </p:sp>
        <p:sp>
          <p:nvSpPr>
            <p:cNvPr id="13" name="object 13"/>
            <p:cNvSpPr/>
            <p:nvPr/>
          </p:nvSpPr>
          <p:spPr>
            <a:xfrm>
              <a:off x="0" y="5900737"/>
              <a:ext cx="12192000" cy="742950"/>
            </a:xfrm>
            <a:custGeom>
              <a:avLst/>
              <a:gdLst/>
              <a:ahLst/>
              <a:cxnLst/>
              <a:rect l="l" t="t" r="r" b="b"/>
              <a:pathLst>
                <a:path w="12192000" h="742950">
                  <a:moveTo>
                    <a:pt x="0" y="52009"/>
                  </a:moveTo>
                  <a:lnTo>
                    <a:pt x="1178" y="46173"/>
                  </a:lnTo>
                  <a:lnTo>
                    <a:pt x="17380" y="22142"/>
                  </a:lnTo>
                  <a:lnTo>
                    <a:pt x="41412" y="5940"/>
                  </a:lnTo>
                  <a:lnTo>
                    <a:pt x="70840" y="0"/>
                  </a:lnTo>
                  <a:lnTo>
                    <a:pt x="12140184" y="0"/>
                  </a:lnTo>
                  <a:lnTo>
                    <a:pt x="12169618" y="5940"/>
                  </a:lnTo>
                  <a:lnTo>
                    <a:pt x="12191999" y="21039"/>
                  </a:lnTo>
                </a:path>
                <a:path w="12192000" h="742950">
                  <a:moveTo>
                    <a:pt x="12191999" y="721910"/>
                  </a:moveTo>
                  <a:lnTo>
                    <a:pt x="12169618" y="737009"/>
                  </a:lnTo>
                  <a:lnTo>
                    <a:pt x="12140184" y="742950"/>
                  </a:lnTo>
                  <a:lnTo>
                    <a:pt x="70840" y="742950"/>
                  </a:lnTo>
                  <a:lnTo>
                    <a:pt x="41412" y="737009"/>
                  </a:lnTo>
                  <a:lnTo>
                    <a:pt x="17380" y="720807"/>
                  </a:lnTo>
                  <a:lnTo>
                    <a:pt x="1178" y="696776"/>
                  </a:lnTo>
                  <a:lnTo>
                    <a:pt x="0" y="690940"/>
                  </a:lnTo>
                </a:path>
              </a:pathLst>
            </a:custGeom>
            <a:ln w="9525">
              <a:solidFill>
                <a:srgbClr val="0C5293"/>
              </a:solidFill>
            </a:ln>
          </p:spPr>
          <p:txBody>
            <a:bodyPr wrap="square" lIns="0" tIns="0" rIns="0" bIns="0" rtlCol="0"/>
            <a:lstStyle/>
            <a:p>
              <a:endParaRPr/>
            </a:p>
          </p:txBody>
        </p:sp>
      </p:grpSp>
      <p:sp>
        <p:nvSpPr>
          <p:cNvPr id="14" name="object 14"/>
          <p:cNvSpPr txBox="1"/>
          <p:nvPr/>
        </p:nvSpPr>
        <p:spPr>
          <a:xfrm>
            <a:off x="3810000" y="2838767"/>
            <a:ext cx="6096000" cy="936795"/>
          </a:xfrm>
          <a:prstGeom prst="rect">
            <a:avLst/>
          </a:prstGeom>
        </p:spPr>
        <p:txBody>
          <a:bodyPr vert="horz" wrap="square" lIns="0" tIns="13335" rIns="0" bIns="0" rtlCol="0">
            <a:spAutoFit/>
          </a:bodyPr>
          <a:lstStyle/>
          <a:p>
            <a:pPr marL="12700">
              <a:lnSpc>
                <a:spcPct val="100000"/>
              </a:lnSpc>
              <a:spcBef>
                <a:spcPts val="105"/>
              </a:spcBef>
            </a:pPr>
            <a:r>
              <a:rPr sz="6000" b="1" spc="-150" dirty="0">
                <a:solidFill>
                  <a:schemeClr val="accent6">
                    <a:lumMod val="75000"/>
                  </a:schemeClr>
                </a:solidFill>
                <a:latin typeface="Trebuchet MS"/>
                <a:cs typeface="Trebuchet MS"/>
              </a:rPr>
              <a:t>M</a:t>
            </a:r>
            <a:r>
              <a:rPr lang="en-IN" sz="6000" b="1" spc="-150" dirty="0">
                <a:solidFill>
                  <a:schemeClr val="accent6">
                    <a:lumMod val="75000"/>
                  </a:schemeClr>
                </a:solidFill>
                <a:latin typeface="Trebuchet MS"/>
                <a:cs typeface="Trebuchet MS"/>
              </a:rPr>
              <a:t>I</a:t>
            </a:r>
            <a:r>
              <a:rPr sz="6000" b="1" spc="-150" dirty="0">
                <a:solidFill>
                  <a:schemeClr val="accent6">
                    <a:lumMod val="75000"/>
                  </a:schemeClr>
                </a:solidFill>
                <a:latin typeface="Trebuchet MS"/>
                <a:cs typeface="Trebuchet MS"/>
              </a:rPr>
              <a:t>NI </a:t>
            </a:r>
            <a:r>
              <a:rPr sz="6000" b="1" spc="-150" dirty="0">
                <a:latin typeface="Trebuchet MS"/>
                <a:cs typeface="Trebuchet MS"/>
              </a:rPr>
              <a:t>PROJECT</a:t>
            </a:r>
            <a:endParaRPr sz="6000" spc="-150" dirty="0">
              <a:latin typeface="Trebuchet MS"/>
              <a:cs typeface="Trebuchet MS"/>
            </a:endParaRPr>
          </a:p>
        </p:txBody>
      </p:sp>
      <p:sp>
        <p:nvSpPr>
          <p:cNvPr id="16" name="object 16"/>
          <p:cNvSpPr txBox="1"/>
          <p:nvPr/>
        </p:nvSpPr>
        <p:spPr>
          <a:xfrm>
            <a:off x="1072514" y="5960733"/>
            <a:ext cx="2424430" cy="833755"/>
          </a:xfrm>
          <a:prstGeom prst="rect">
            <a:avLst/>
          </a:prstGeom>
        </p:spPr>
        <p:txBody>
          <a:bodyPr vert="horz" wrap="square" lIns="0" tIns="19685" rIns="0" bIns="0" rtlCol="0">
            <a:spAutoFit/>
          </a:bodyPr>
          <a:lstStyle/>
          <a:p>
            <a:pPr marL="6350" algn="ctr">
              <a:lnSpc>
                <a:spcPct val="100000"/>
              </a:lnSpc>
              <a:spcBef>
                <a:spcPts val="155"/>
              </a:spcBef>
            </a:pPr>
            <a:r>
              <a:rPr sz="1500" b="1" spc="-70" dirty="0">
                <a:solidFill>
                  <a:srgbClr val="D2AD6C"/>
                </a:solidFill>
                <a:latin typeface="Trebuchet MS"/>
                <a:cs typeface="Trebuchet MS"/>
              </a:rPr>
              <a:t>Mission</a:t>
            </a:r>
            <a:endParaRPr sz="1500">
              <a:latin typeface="Trebuchet MS"/>
              <a:cs typeface="Trebuchet MS"/>
            </a:endParaRPr>
          </a:p>
          <a:p>
            <a:pPr marL="12065" marR="5080" algn="ctr">
              <a:lnSpc>
                <a:spcPts val="1430"/>
              </a:lnSpc>
              <a:spcBef>
                <a:spcPts val="1560"/>
              </a:spcBef>
            </a:pPr>
            <a:r>
              <a:rPr sz="1200" spc="-145" dirty="0">
                <a:solidFill>
                  <a:srgbClr val="FFFFFF"/>
                </a:solidFill>
                <a:latin typeface="Tahoma"/>
                <a:cs typeface="Tahoma"/>
              </a:rPr>
              <a:t>d</a:t>
            </a:r>
            <a:r>
              <a:rPr sz="1200" spc="-35" dirty="0">
                <a:solidFill>
                  <a:srgbClr val="FFFFFF"/>
                </a:solidFill>
                <a:latin typeface="Tahoma"/>
                <a:cs typeface="Tahoma"/>
              </a:rPr>
              <a:t>e</a:t>
            </a:r>
            <a:r>
              <a:rPr sz="1200" spc="-155" dirty="0">
                <a:solidFill>
                  <a:srgbClr val="FFFFFF"/>
                </a:solidFill>
                <a:latin typeface="Tahoma"/>
                <a:cs typeface="Tahoma"/>
              </a:rPr>
              <a:t>v</a:t>
            </a:r>
            <a:r>
              <a:rPr sz="1200" spc="-35" dirty="0">
                <a:solidFill>
                  <a:srgbClr val="FFFFFF"/>
                </a:solidFill>
                <a:latin typeface="Tahoma"/>
                <a:cs typeface="Tahoma"/>
              </a:rPr>
              <a:t>e</a:t>
            </a:r>
            <a:r>
              <a:rPr sz="1200" spc="-130" dirty="0">
                <a:solidFill>
                  <a:srgbClr val="FFFFFF"/>
                </a:solidFill>
                <a:latin typeface="Tahoma"/>
                <a:cs typeface="Tahoma"/>
              </a:rPr>
              <a:t>l</a:t>
            </a:r>
            <a:r>
              <a:rPr sz="1200" spc="-55" dirty="0">
                <a:solidFill>
                  <a:srgbClr val="FFFFFF"/>
                </a:solidFill>
                <a:latin typeface="Tahoma"/>
                <a:cs typeface="Tahoma"/>
              </a:rPr>
              <a:t>o</a:t>
            </a:r>
            <a:r>
              <a:rPr sz="1200" spc="-145" dirty="0">
                <a:solidFill>
                  <a:srgbClr val="FFFFFF"/>
                </a:solidFill>
                <a:latin typeface="Tahoma"/>
                <a:cs typeface="Tahoma"/>
              </a:rPr>
              <a:t>p</a:t>
            </a:r>
            <a:r>
              <a:rPr sz="1200" spc="-190" dirty="0">
                <a:solidFill>
                  <a:srgbClr val="FFFFFF"/>
                </a:solidFill>
                <a:latin typeface="Tahoma"/>
                <a:cs typeface="Tahoma"/>
              </a:rPr>
              <a:t>m</a:t>
            </a:r>
            <a:r>
              <a:rPr sz="1200" spc="-110" dirty="0">
                <a:solidFill>
                  <a:srgbClr val="FFFFFF"/>
                </a:solidFill>
                <a:latin typeface="Tahoma"/>
                <a:cs typeface="Tahoma"/>
              </a:rPr>
              <a:t>e</a:t>
            </a:r>
            <a:r>
              <a:rPr sz="1200" spc="-75" dirty="0">
                <a:solidFill>
                  <a:srgbClr val="FFFFFF"/>
                </a:solidFill>
                <a:latin typeface="Tahoma"/>
                <a:cs typeface="Tahoma"/>
              </a:rPr>
              <a:t>n</a:t>
            </a:r>
            <a:r>
              <a:rPr sz="1200" spc="-130" dirty="0">
                <a:solidFill>
                  <a:srgbClr val="FFFFFF"/>
                </a:solidFill>
                <a:latin typeface="Tahoma"/>
                <a:cs typeface="Tahoma"/>
              </a:rPr>
              <a:t>t </a:t>
            </a:r>
            <a:r>
              <a:rPr sz="1200" spc="-105" dirty="0">
                <a:solidFill>
                  <a:srgbClr val="FFFFFF"/>
                </a:solidFill>
                <a:latin typeface="Tahoma"/>
                <a:cs typeface="Tahoma"/>
              </a:rPr>
              <a:t>to</a:t>
            </a:r>
            <a:r>
              <a:rPr sz="1200" spc="-100" dirty="0">
                <a:solidFill>
                  <a:srgbClr val="FFFFFF"/>
                </a:solidFill>
                <a:latin typeface="Tahoma"/>
                <a:cs typeface="Tahoma"/>
              </a:rPr>
              <a:t> </a:t>
            </a:r>
            <a:r>
              <a:rPr sz="1200" spc="-190" dirty="0">
                <a:solidFill>
                  <a:srgbClr val="FFFFFF"/>
                </a:solidFill>
                <a:latin typeface="Tahoma"/>
                <a:cs typeface="Tahoma"/>
              </a:rPr>
              <a:t>m</a:t>
            </a:r>
            <a:r>
              <a:rPr sz="1200" spc="-110" dirty="0">
                <a:solidFill>
                  <a:srgbClr val="FFFFFF"/>
                </a:solidFill>
                <a:latin typeface="Tahoma"/>
                <a:cs typeface="Tahoma"/>
              </a:rPr>
              <a:t>a</a:t>
            </a:r>
            <a:r>
              <a:rPr sz="1200" spc="-80" dirty="0">
                <a:solidFill>
                  <a:srgbClr val="FFFFFF"/>
                </a:solidFill>
                <a:latin typeface="Tahoma"/>
                <a:cs typeface="Tahoma"/>
              </a:rPr>
              <a:t>k</a:t>
            </a:r>
            <a:r>
              <a:rPr sz="1200" spc="-85" dirty="0">
                <a:solidFill>
                  <a:srgbClr val="FFFFFF"/>
                </a:solidFill>
                <a:latin typeface="Tahoma"/>
                <a:cs typeface="Tahoma"/>
              </a:rPr>
              <a:t>e</a:t>
            </a:r>
            <a:r>
              <a:rPr sz="1200" spc="-100" dirty="0">
                <a:solidFill>
                  <a:srgbClr val="FFFFFF"/>
                </a:solidFill>
                <a:latin typeface="Tahoma"/>
                <a:cs typeface="Tahoma"/>
              </a:rPr>
              <a:t> </a:t>
            </a:r>
            <a:r>
              <a:rPr sz="1200" spc="-110" dirty="0">
                <a:solidFill>
                  <a:srgbClr val="FFFFFF"/>
                </a:solidFill>
                <a:latin typeface="Tahoma"/>
                <a:cs typeface="Tahoma"/>
              </a:rPr>
              <a:t>e</a:t>
            </a:r>
            <a:r>
              <a:rPr sz="1200" spc="-85" dirty="0">
                <a:solidFill>
                  <a:srgbClr val="FFFFFF"/>
                </a:solidFill>
                <a:latin typeface="Tahoma"/>
                <a:cs typeface="Tahoma"/>
              </a:rPr>
              <a:t>f</a:t>
            </a:r>
            <a:r>
              <a:rPr sz="1200" spc="-160" dirty="0">
                <a:solidFill>
                  <a:srgbClr val="FFFFFF"/>
                </a:solidFill>
                <a:latin typeface="Tahoma"/>
                <a:cs typeface="Tahoma"/>
              </a:rPr>
              <a:t>f</a:t>
            </a:r>
            <a:r>
              <a:rPr sz="1200" spc="-35" dirty="0">
                <a:solidFill>
                  <a:srgbClr val="FFFFFF"/>
                </a:solidFill>
                <a:latin typeface="Tahoma"/>
                <a:cs typeface="Tahoma"/>
              </a:rPr>
              <a:t>e</a:t>
            </a:r>
            <a:r>
              <a:rPr sz="1200" spc="-110" dirty="0">
                <a:solidFill>
                  <a:srgbClr val="FFFFFF"/>
                </a:solidFill>
                <a:latin typeface="Tahoma"/>
                <a:cs typeface="Tahoma"/>
              </a:rPr>
              <a:t>c</a:t>
            </a:r>
            <a:r>
              <a:rPr sz="1200" spc="-105" dirty="0">
                <a:solidFill>
                  <a:srgbClr val="FFFFFF"/>
                </a:solidFill>
                <a:latin typeface="Tahoma"/>
                <a:cs typeface="Tahoma"/>
              </a:rPr>
              <a:t>t</a:t>
            </a:r>
            <a:r>
              <a:rPr sz="1200" spc="-55" dirty="0">
                <a:solidFill>
                  <a:srgbClr val="FFFFFF"/>
                </a:solidFill>
                <a:latin typeface="Tahoma"/>
                <a:cs typeface="Tahoma"/>
              </a:rPr>
              <a:t>i</a:t>
            </a:r>
            <a:r>
              <a:rPr sz="1200" spc="-80" dirty="0">
                <a:solidFill>
                  <a:srgbClr val="FFFFFF"/>
                </a:solidFill>
                <a:latin typeface="Tahoma"/>
                <a:cs typeface="Tahoma"/>
              </a:rPr>
              <a:t>v</a:t>
            </a:r>
            <a:r>
              <a:rPr sz="1200" spc="-85" dirty="0">
                <a:solidFill>
                  <a:srgbClr val="FFFFFF"/>
                </a:solidFill>
                <a:latin typeface="Tahoma"/>
                <a:cs typeface="Tahoma"/>
              </a:rPr>
              <a:t>e</a:t>
            </a:r>
            <a:r>
              <a:rPr sz="1200" spc="-100" dirty="0">
                <a:solidFill>
                  <a:srgbClr val="FFFFFF"/>
                </a:solidFill>
                <a:latin typeface="Tahoma"/>
                <a:cs typeface="Tahoma"/>
              </a:rPr>
              <a:t> </a:t>
            </a:r>
            <a:r>
              <a:rPr sz="1200" spc="-110" dirty="0">
                <a:solidFill>
                  <a:srgbClr val="FFFFFF"/>
                </a:solidFill>
                <a:latin typeface="Tahoma"/>
                <a:cs typeface="Tahoma"/>
              </a:rPr>
              <a:t>c</a:t>
            </a:r>
            <a:r>
              <a:rPr sz="1200" spc="-55" dirty="0">
                <a:solidFill>
                  <a:srgbClr val="FFFFFF"/>
                </a:solidFill>
                <a:latin typeface="Tahoma"/>
                <a:cs typeface="Tahoma"/>
              </a:rPr>
              <a:t>o</a:t>
            </a:r>
            <a:r>
              <a:rPr sz="1200" spc="-150" dirty="0">
                <a:solidFill>
                  <a:srgbClr val="FFFFFF"/>
                </a:solidFill>
                <a:latin typeface="Tahoma"/>
                <a:cs typeface="Tahoma"/>
              </a:rPr>
              <a:t>n</a:t>
            </a:r>
            <a:r>
              <a:rPr sz="1200" spc="-105" dirty="0">
                <a:solidFill>
                  <a:srgbClr val="FFFFFF"/>
                </a:solidFill>
                <a:latin typeface="Tahoma"/>
                <a:cs typeface="Tahoma"/>
              </a:rPr>
              <a:t>t</a:t>
            </a:r>
            <a:r>
              <a:rPr sz="1200" spc="-135" dirty="0">
                <a:solidFill>
                  <a:srgbClr val="FFFFFF"/>
                </a:solidFill>
                <a:latin typeface="Tahoma"/>
                <a:cs typeface="Tahoma"/>
              </a:rPr>
              <a:t>r</a:t>
            </a:r>
            <a:r>
              <a:rPr sz="1200" spc="20" dirty="0">
                <a:solidFill>
                  <a:srgbClr val="FFFFFF"/>
                </a:solidFill>
                <a:latin typeface="Tahoma"/>
                <a:cs typeface="Tahoma"/>
              </a:rPr>
              <a:t>i</a:t>
            </a:r>
            <a:r>
              <a:rPr sz="1200" spc="-145" dirty="0">
                <a:solidFill>
                  <a:srgbClr val="FFFFFF"/>
                </a:solidFill>
                <a:latin typeface="Tahoma"/>
                <a:cs typeface="Tahoma"/>
              </a:rPr>
              <a:t>b</a:t>
            </a:r>
            <a:r>
              <a:rPr sz="1200" spc="-150" dirty="0">
                <a:solidFill>
                  <a:srgbClr val="FFFFFF"/>
                </a:solidFill>
                <a:latin typeface="Tahoma"/>
                <a:cs typeface="Tahoma"/>
              </a:rPr>
              <a:t>u</a:t>
            </a:r>
            <a:r>
              <a:rPr sz="1200" spc="-105" dirty="0">
                <a:solidFill>
                  <a:srgbClr val="FFFFFF"/>
                </a:solidFill>
                <a:latin typeface="Tahoma"/>
                <a:cs typeface="Tahoma"/>
              </a:rPr>
              <a:t>t</a:t>
            </a:r>
            <a:r>
              <a:rPr sz="1200" spc="20" dirty="0">
                <a:solidFill>
                  <a:srgbClr val="FFFFFF"/>
                </a:solidFill>
                <a:latin typeface="Tahoma"/>
                <a:cs typeface="Tahoma"/>
              </a:rPr>
              <a:t>i</a:t>
            </a:r>
            <a:r>
              <a:rPr sz="1200" spc="-130" dirty="0">
                <a:solidFill>
                  <a:srgbClr val="FFFFFF"/>
                </a:solidFill>
                <a:latin typeface="Tahoma"/>
                <a:cs typeface="Tahoma"/>
              </a:rPr>
              <a:t>o</a:t>
            </a:r>
            <a:r>
              <a:rPr sz="1200" spc="-90" dirty="0">
                <a:solidFill>
                  <a:srgbClr val="FFFFFF"/>
                </a:solidFill>
                <a:latin typeface="Tahoma"/>
                <a:cs typeface="Tahoma"/>
              </a:rPr>
              <a:t>n  </a:t>
            </a:r>
            <a:r>
              <a:rPr sz="1200" spc="-105" dirty="0">
                <a:solidFill>
                  <a:srgbClr val="FFFFFF"/>
                </a:solidFill>
                <a:latin typeface="Tahoma"/>
                <a:cs typeface="Tahoma"/>
              </a:rPr>
              <a:t>to</a:t>
            </a:r>
            <a:r>
              <a:rPr sz="1200" spc="-100" dirty="0">
                <a:solidFill>
                  <a:srgbClr val="FFFFFF"/>
                </a:solidFill>
                <a:latin typeface="Tahoma"/>
                <a:cs typeface="Tahoma"/>
              </a:rPr>
              <a:t> </a:t>
            </a:r>
            <a:r>
              <a:rPr sz="1200" spc="-180" dirty="0">
                <a:solidFill>
                  <a:srgbClr val="FFFFFF"/>
                </a:solidFill>
                <a:latin typeface="Tahoma"/>
                <a:cs typeface="Tahoma"/>
              </a:rPr>
              <a:t>t</a:t>
            </a:r>
            <a:r>
              <a:rPr sz="1200" spc="-75" dirty="0">
                <a:solidFill>
                  <a:srgbClr val="FFFFFF"/>
                </a:solidFill>
                <a:latin typeface="Tahoma"/>
                <a:cs typeface="Tahoma"/>
              </a:rPr>
              <a:t>h</a:t>
            </a:r>
            <a:r>
              <a:rPr sz="1200" spc="-85" dirty="0">
                <a:solidFill>
                  <a:srgbClr val="FFFFFF"/>
                </a:solidFill>
                <a:latin typeface="Tahoma"/>
                <a:cs typeface="Tahoma"/>
              </a:rPr>
              <a:t>e</a:t>
            </a:r>
            <a:r>
              <a:rPr sz="1200" spc="-100" dirty="0">
                <a:solidFill>
                  <a:srgbClr val="FFFFFF"/>
                </a:solidFill>
                <a:latin typeface="Tahoma"/>
                <a:cs typeface="Tahoma"/>
              </a:rPr>
              <a:t> </a:t>
            </a:r>
            <a:r>
              <a:rPr sz="1200" spc="-90" dirty="0">
                <a:solidFill>
                  <a:srgbClr val="FFFFFF"/>
                </a:solidFill>
                <a:latin typeface="Tahoma"/>
                <a:cs typeface="Tahoma"/>
              </a:rPr>
              <a:t>s</a:t>
            </a:r>
            <a:r>
              <a:rPr sz="1200" spc="-55" dirty="0">
                <a:solidFill>
                  <a:srgbClr val="FFFFFF"/>
                </a:solidFill>
                <a:latin typeface="Tahoma"/>
                <a:cs typeface="Tahoma"/>
              </a:rPr>
              <a:t>o</a:t>
            </a:r>
            <a:r>
              <a:rPr sz="1200" spc="-110" dirty="0">
                <a:solidFill>
                  <a:srgbClr val="FFFFFF"/>
                </a:solidFill>
                <a:latin typeface="Tahoma"/>
                <a:cs typeface="Tahoma"/>
              </a:rPr>
              <a:t>c</a:t>
            </a:r>
            <a:r>
              <a:rPr sz="1200" spc="20" dirty="0">
                <a:solidFill>
                  <a:srgbClr val="FFFFFF"/>
                </a:solidFill>
                <a:latin typeface="Tahoma"/>
                <a:cs typeface="Tahoma"/>
              </a:rPr>
              <a:t>i</a:t>
            </a:r>
            <a:r>
              <a:rPr sz="1200" spc="-110" dirty="0">
                <a:solidFill>
                  <a:srgbClr val="FFFFFF"/>
                </a:solidFill>
                <a:latin typeface="Tahoma"/>
                <a:cs typeface="Tahoma"/>
              </a:rPr>
              <a:t>e</a:t>
            </a:r>
            <a:r>
              <a:rPr sz="1200" spc="-105" dirty="0">
                <a:solidFill>
                  <a:srgbClr val="FFFFFF"/>
                </a:solidFill>
                <a:latin typeface="Tahoma"/>
                <a:cs typeface="Tahoma"/>
              </a:rPr>
              <a:t>t</a:t>
            </a:r>
            <a:r>
              <a:rPr sz="1200" spc="-110" dirty="0">
                <a:solidFill>
                  <a:srgbClr val="FFFFFF"/>
                </a:solidFill>
                <a:latin typeface="Tahoma"/>
                <a:cs typeface="Tahoma"/>
              </a:rPr>
              <a:t>y</a:t>
            </a:r>
            <a:r>
              <a:rPr sz="1200" spc="-120" dirty="0">
                <a:solidFill>
                  <a:srgbClr val="FFFFFF"/>
                </a:solidFill>
                <a:latin typeface="Tahoma"/>
                <a:cs typeface="Tahoma"/>
              </a:rPr>
              <a:t> </a:t>
            </a:r>
            <a:r>
              <a:rPr sz="1200" spc="20" dirty="0">
                <a:solidFill>
                  <a:srgbClr val="FFFFFF"/>
                </a:solidFill>
                <a:latin typeface="Tahoma"/>
                <a:cs typeface="Tahoma"/>
              </a:rPr>
              <a:t>i</a:t>
            </a:r>
            <a:r>
              <a:rPr sz="1200" spc="-125" dirty="0">
                <a:solidFill>
                  <a:srgbClr val="FFFFFF"/>
                </a:solidFill>
                <a:latin typeface="Tahoma"/>
                <a:cs typeface="Tahoma"/>
              </a:rPr>
              <a:t>n</a:t>
            </a:r>
            <a:r>
              <a:rPr sz="1200" spc="-100" dirty="0">
                <a:solidFill>
                  <a:srgbClr val="FFFFFF"/>
                </a:solidFill>
                <a:latin typeface="Tahoma"/>
                <a:cs typeface="Tahoma"/>
              </a:rPr>
              <a:t> </a:t>
            </a:r>
            <a:r>
              <a:rPr sz="1200" spc="-85" dirty="0">
                <a:solidFill>
                  <a:srgbClr val="FFFFFF"/>
                </a:solidFill>
                <a:latin typeface="Tahoma"/>
                <a:cs typeface="Tahoma"/>
              </a:rPr>
              <a:t>a</a:t>
            </a:r>
            <a:r>
              <a:rPr sz="1200" spc="-100" dirty="0">
                <a:solidFill>
                  <a:srgbClr val="FFFFFF"/>
                </a:solidFill>
                <a:latin typeface="Tahoma"/>
                <a:cs typeface="Tahoma"/>
              </a:rPr>
              <a:t> </a:t>
            </a:r>
            <a:r>
              <a:rPr sz="1200" spc="-145" dirty="0">
                <a:solidFill>
                  <a:srgbClr val="FFFFFF"/>
                </a:solidFill>
                <a:latin typeface="Tahoma"/>
                <a:cs typeface="Tahoma"/>
              </a:rPr>
              <a:t>d</a:t>
            </a:r>
            <a:r>
              <a:rPr sz="1200" spc="-155" dirty="0">
                <a:solidFill>
                  <a:srgbClr val="FFFFFF"/>
                </a:solidFill>
                <a:latin typeface="Tahoma"/>
                <a:cs typeface="Tahoma"/>
              </a:rPr>
              <a:t>y</a:t>
            </a:r>
            <a:r>
              <a:rPr sz="1200" spc="-75" dirty="0">
                <a:solidFill>
                  <a:srgbClr val="FFFFFF"/>
                </a:solidFill>
                <a:latin typeface="Tahoma"/>
                <a:cs typeface="Tahoma"/>
              </a:rPr>
              <a:t>n</a:t>
            </a:r>
            <a:r>
              <a:rPr sz="1200" spc="-110" dirty="0">
                <a:solidFill>
                  <a:srgbClr val="FFFFFF"/>
                </a:solidFill>
                <a:latin typeface="Tahoma"/>
                <a:cs typeface="Tahoma"/>
              </a:rPr>
              <a:t>a</a:t>
            </a:r>
            <a:r>
              <a:rPr sz="1200" spc="-190" dirty="0">
                <a:solidFill>
                  <a:srgbClr val="FFFFFF"/>
                </a:solidFill>
                <a:latin typeface="Tahoma"/>
                <a:cs typeface="Tahoma"/>
              </a:rPr>
              <a:t>m</a:t>
            </a:r>
            <a:r>
              <a:rPr sz="1200" spc="20" dirty="0">
                <a:solidFill>
                  <a:srgbClr val="FFFFFF"/>
                </a:solidFill>
                <a:latin typeface="Tahoma"/>
                <a:cs typeface="Tahoma"/>
              </a:rPr>
              <a:t>i</a:t>
            </a:r>
            <a:r>
              <a:rPr sz="1200" spc="-65" dirty="0">
                <a:solidFill>
                  <a:srgbClr val="FFFFFF"/>
                </a:solidFill>
                <a:latin typeface="Tahoma"/>
                <a:cs typeface="Tahoma"/>
              </a:rPr>
              <a:t>c</a:t>
            </a:r>
            <a:r>
              <a:rPr sz="1200" spc="-120" dirty="0">
                <a:solidFill>
                  <a:srgbClr val="FFFFFF"/>
                </a:solidFill>
                <a:latin typeface="Tahoma"/>
                <a:cs typeface="Tahoma"/>
              </a:rPr>
              <a:t> </a:t>
            </a:r>
            <a:r>
              <a:rPr sz="1200" spc="-110" dirty="0">
                <a:solidFill>
                  <a:srgbClr val="FFFFFF"/>
                </a:solidFill>
                <a:latin typeface="Tahoma"/>
                <a:cs typeface="Tahoma"/>
              </a:rPr>
              <a:t>e</a:t>
            </a:r>
            <a:r>
              <a:rPr sz="1200" spc="-75" dirty="0">
                <a:solidFill>
                  <a:srgbClr val="FFFFFF"/>
                </a:solidFill>
                <a:latin typeface="Tahoma"/>
                <a:cs typeface="Tahoma"/>
              </a:rPr>
              <a:t>n</a:t>
            </a:r>
            <a:r>
              <a:rPr sz="1200" spc="-155" dirty="0">
                <a:solidFill>
                  <a:srgbClr val="FFFFFF"/>
                </a:solidFill>
                <a:latin typeface="Tahoma"/>
                <a:cs typeface="Tahoma"/>
              </a:rPr>
              <a:t>v</a:t>
            </a:r>
            <a:r>
              <a:rPr sz="1200" spc="20" dirty="0">
                <a:solidFill>
                  <a:srgbClr val="FFFFFF"/>
                </a:solidFill>
                <a:latin typeface="Tahoma"/>
                <a:cs typeface="Tahoma"/>
              </a:rPr>
              <a:t>i</a:t>
            </a:r>
            <a:r>
              <a:rPr sz="1200" spc="-135" dirty="0">
                <a:solidFill>
                  <a:srgbClr val="FFFFFF"/>
                </a:solidFill>
                <a:latin typeface="Tahoma"/>
                <a:cs typeface="Tahoma"/>
              </a:rPr>
              <a:t>r</a:t>
            </a:r>
            <a:r>
              <a:rPr sz="1200" spc="-130" dirty="0">
                <a:solidFill>
                  <a:srgbClr val="FFFFFF"/>
                </a:solidFill>
                <a:latin typeface="Tahoma"/>
                <a:cs typeface="Tahoma"/>
              </a:rPr>
              <a:t>o</a:t>
            </a:r>
            <a:r>
              <a:rPr sz="1200" spc="-75" dirty="0">
                <a:solidFill>
                  <a:srgbClr val="FFFFFF"/>
                </a:solidFill>
                <a:latin typeface="Tahoma"/>
                <a:cs typeface="Tahoma"/>
              </a:rPr>
              <a:t>n</a:t>
            </a:r>
            <a:r>
              <a:rPr sz="1200" spc="-190" dirty="0">
                <a:solidFill>
                  <a:srgbClr val="FFFFFF"/>
                </a:solidFill>
                <a:latin typeface="Tahoma"/>
                <a:cs typeface="Tahoma"/>
              </a:rPr>
              <a:t>m</a:t>
            </a:r>
            <a:r>
              <a:rPr sz="1200" spc="-110" dirty="0">
                <a:solidFill>
                  <a:srgbClr val="FFFFFF"/>
                </a:solidFill>
                <a:latin typeface="Tahoma"/>
                <a:cs typeface="Tahoma"/>
              </a:rPr>
              <a:t>e</a:t>
            </a:r>
            <a:r>
              <a:rPr sz="1200" spc="-150" dirty="0">
                <a:solidFill>
                  <a:srgbClr val="FFFFFF"/>
                </a:solidFill>
                <a:latin typeface="Tahoma"/>
                <a:cs typeface="Tahoma"/>
              </a:rPr>
              <a:t>n</a:t>
            </a:r>
            <a:r>
              <a:rPr sz="1200" spc="-130" dirty="0">
                <a:solidFill>
                  <a:srgbClr val="FFFFFF"/>
                </a:solidFill>
                <a:latin typeface="Tahoma"/>
                <a:cs typeface="Tahoma"/>
              </a:rPr>
              <a:t>t</a:t>
            </a:r>
            <a:endParaRPr sz="1200">
              <a:latin typeface="Tahoma"/>
              <a:cs typeface="Tahoma"/>
            </a:endParaRPr>
          </a:p>
        </p:txBody>
      </p:sp>
      <p:sp>
        <p:nvSpPr>
          <p:cNvPr id="17" name="object 17"/>
          <p:cNvSpPr txBox="1"/>
          <p:nvPr/>
        </p:nvSpPr>
        <p:spPr>
          <a:xfrm>
            <a:off x="5853810" y="5960733"/>
            <a:ext cx="492759" cy="282575"/>
          </a:xfrm>
          <a:prstGeom prst="rect">
            <a:avLst/>
          </a:prstGeom>
        </p:spPr>
        <p:txBody>
          <a:bodyPr vert="horz" wrap="square" lIns="0" tIns="19685" rIns="0" bIns="0" rtlCol="0">
            <a:spAutoFit/>
          </a:bodyPr>
          <a:lstStyle/>
          <a:p>
            <a:pPr marL="12700">
              <a:lnSpc>
                <a:spcPct val="100000"/>
              </a:lnSpc>
              <a:spcBef>
                <a:spcPts val="155"/>
              </a:spcBef>
            </a:pPr>
            <a:r>
              <a:rPr sz="1500" b="1" spc="-150" dirty="0">
                <a:solidFill>
                  <a:srgbClr val="D2AD6C"/>
                </a:solidFill>
                <a:latin typeface="Trebuchet MS"/>
                <a:cs typeface="Trebuchet MS"/>
              </a:rPr>
              <a:t>V</a:t>
            </a:r>
            <a:r>
              <a:rPr sz="1500" b="1" spc="-40" dirty="0">
                <a:solidFill>
                  <a:srgbClr val="D2AD6C"/>
                </a:solidFill>
                <a:latin typeface="Trebuchet MS"/>
                <a:cs typeface="Trebuchet MS"/>
              </a:rPr>
              <a:t>i</a:t>
            </a:r>
            <a:r>
              <a:rPr sz="1500" b="1" spc="20" dirty="0">
                <a:solidFill>
                  <a:srgbClr val="D2AD6C"/>
                </a:solidFill>
                <a:latin typeface="Trebuchet MS"/>
                <a:cs typeface="Trebuchet MS"/>
              </a:rPr>
              <a:t>s</a:t>
            </a:r>
            <a:r>
              <a:rPr sz="1500" b="1" spc="-150" dirty="0">
                <a:solidFill>
                  <a:srgbClr val="D2AD6C"/>
                </a:solidFill>
                <a:latin typeface="Trebuchet MS"/>
                <a:cs typeface="Trebuchet MS"/>
              </a:rPr>
              <a:t>i</a:t>
            </a:r>
            <a:r>
              <a:rPr sz="1500" b="1" spc="-114" dirty="0">
                <a:solidFill>
                  <a:srgbClr val="D2AD6C"/>
                </a:solidFill>
                <a:latin typeface="Trebuchet MS"/>
                <a:cs typeface="Trebuchet MS"/>
              </a:rPr>
              <a:t>on</a:t>
            </a:r>
            <a:endParaRPr sz="1500">
              <a:latin typeface="Trebuchet MS"/>
              <a:cs typeface="Trebuchet MS"/>
            </a:endParaRPr>
          </a:p>
        </p:txBody>
      </p:sp>
      <p:sp>
        <p:nvSpPr>
          <p:cNvPr id="18" name="object 18"/>
          <p:cNvSpPr txBox="1"/>
          <p:nvPr/>
        </p:nvSpPr>
        <p:spPr>
          <a:xfrm>
            <a:off x="8804275" y="5960733"/>
            <a:ext cx="2569845" cy="833755"/>
          </a:xfrm>
          <a:prstGeom prst="rect">
            <a:avLst/>
          </a:prstGeom>
        </p:spPr>
        <p:txBody>
          <a:bodyPr vert="horz" wrap="square" lIns="0" tIns="19685" rIns="0" bIns="0" rtlCol="0">
            <a:spAutoFit/>
          </a:bodyPr>
          <a:lstStyle/>
          <a:p>
            <a:pPr marR="24765" algn="ctr">
              <a:lnSpc>
                <a:spcPct val="100000"/>
              </a:lnSpc>
              <a:spcBef>
                <a:spcPts val="155"/>
              </a:spcBef>
            </a:pPr>
            <a:r>
              <a:rPr sz="1500" b="1" spc="-25" dirty="0">
                <a:solidFill>
                  <a:srgbClr val="D2AD6C"/>
                </a:solidFill>
                <a:latin typeface="Trebuchet MS"/>
                <a:cs typeface="Trebuchet MS"/>
              </a:rPr>
              <a:t>C</a:t>
            </a:r>
            <a:r>
              <a:rPr sz="1500" b="1" spc="-150" dirty="0">
                <a:solidFill>
                  <a:srgbClr val="D2AD6C"/>
                </a:solidFill>
                <a:latin typeface="Trebuchet MS"/>
                <a:cs typeface="Trebuchet MS"/>
              </a:rPr>
              <a:t>or</a:t>
            </a:r>
            <a:r>
              <a:rPr sz="1500" b="1" spc="-180" dirty="0">
                <a:solidFill>
                  <a:srgbClr val="D2AD6C"/>
                </a:solidFill>
                <a:latin typeface="Trebuchet MS"/>
                <a:cs typeface="Trebuchet MS"/>
              </a:rPr>
              <a:t>e</a:t>
            </a:r>
            <a:r>
              <a:rPr sz="1500" b="1" spc="-90" dirty="0">
                <a:solidFill>
                  <a:srgbClr val="D2AD6C"/>
                </a:solidFill>
                <a:latin typeface="Trebuchet MS"/>
                <a:cs typeface="Trebuchet MS"/>
              </a:rPr>
              <a:t> </a:t>
            </a:r>
            <a:r>
              <a:rPr sz="1500" b="1" spc="-125" dirty="0">
                <a:solidFill>
                  <a:srgbClr val="D2AD6C"/>
                </a:solidFill>
                <a:latin typeface="Trebuchet MS"/>
                <a:cs typeface="Trebuchet MS"/>
              </a:rPr>
              <a:t>V</a:t>
            </a:r>
            <a:r>
              <a:rPr sz="1500" b="1" spc="-114" dirty="0">
                <a:solidFill>
                  <a:srgbClr val="D2AD6C"/>
                </a:solidFill>
                <a:latin typeface="Trebuchet MS"/>
                <a:cs typeface="Trebuchet MS"/>
              </a:rPr>
              <a:t>a</a:t>
            </a:r>
            <a:r>
              <a:rPr sz="1500" b="1" spc="-70" dirty="0">
                <a:solidFill>
                  <a:srgbClr val="D2AD6C"/>
                </a:solidFill>
                <a:latin typeface="Trebuchet MS"/>
                <a:cs typeface="Trebuchet MS"/>
              </a:rPr>
              <a:t>l</a:t>
            </a:r>
            <a:r>
              <a:rPr sz="1500" b="1" spc="-160" dirty="0">
                <a:solidFill>
                  <a:srgbClr val="D2AD6C"/>
                </a:solidFill>
                <a:latin typeface="Trebuchet MS"/>
                <a:cs typeface="Trebuchet MS"/>
              </a:rPr>
              <a:t>u</a:t>
            </a:r>
            <a:r>
              <a:rPr sz="1500" b="1" spc="-170" dirty="0">
                <a:solidFill>
                  <a:srgbClr val="D2AD6C"/>
                </a:solidFill>
                <a:latin typeface="Trebuchet MS"/>
                <a:cs typeface="Trebuchet MS"/>
              </a:rPr>
              <a:t>e</a:t>
            </a:r>
            <a:r>
              <a:rPr sz="1500" b="1" spc="35" dirty="0">
                <a:solidFill>
                  <a:srgbClr val="D2AD6C"/>
                </a:solidFill>
                <a:latin typeface="Trebuchet MS"/>
                <a:cs typeface="Trebuchet MS"/>
              </a:rPr>
              <a:t>s</a:t>
            </a:r>
            <a:endParaRPr sz="1500">
              <a:latin typeface="Trebuchet MS"/>
              <a:cs typeface="Trebuchet MS"/>
            </a:endParaRPr>
          </a:p>
          <a:p>
            <a:pPr marL="12700" marR="5080" algn="ctr">
              <a:lnSpc>
                <a:spcPts val="1430"/>
              </a:lnSpc>
              <a:spcBef>
                <a:spcPts val="1560"/>
              </a:spcBef>
            </a:pPr>
            <a:r>
              <a:rPr sz="1200" spc="-95" dirty="0">
                <a:solidFill>
                  <a:srgbClr val="FFFFFF"/>
                </a:solidFill>
                <a:latin typeface="Tahoma"/>
                <a:cs typeface="Tahoma"/>
              </a:rPr>
              <a:t>Love</a:t>
            </a:r>
            <a:r>
              <a:rPr sz="1200" spc="-100" dirty="0">
                <a:solidFill>
                  <a:srgbClr val="FFFFFF"/>
                </a:solidFill>
                <a:latin typeface="Tahoma"/>
                <a:cs typeface="Tahoma"/>
              </a:rPr>
              <a:t> </a:t>
            </a:r>
            <a:r>
              <a:rPr sz="1200" spc="-85" dirty="0">
                <a:solidFill>
                  <a:srgbClr val="FFFFFF"/>
                </a:solidFill>
                <a:latin typeface="Tahoma"/>
                <a:cs typeface="Tahoma"/>
              </a:rPr>
              <a:t>of</a:t>
            </a:r>
            <a:r>
              <a:rPr sz="1200" spc="-130" dirty="0">
                <a:solidFill>
                  <a:srgbClr val="FFFFFF"/>
                </a:solidFill>
                <a:latin typeface="Tahoma"/>
                <a:cs typeface="Tahoma"/>
              </a:rPr>
              <a:t> </a:t>
            </a:r>
            <a:r>
              <a:rPr sz="1200" spc="-95" dirty="0">
                <a:solidFill>
                  <a:srgbClr val="FFFFFF"/>
                </a:solidFill>
                <a:latin typeface="Tahoma"/>
                <a:cs typeface="Tahoma"/>
              </a:rPr>
              <a:t>Fellow</a:t>
            </a:r>
            <a:r>
              <a:rPr sz="1200" spc="-114" dirty="0">
                <a:solidFill>
                  <a:srgbClr val="FFFFFF"/>
                </a:solidFill>
                <a:latin typeface="Tahoma"/>
                <a:cs typeface="Tahoma"/>
              </a:rPr>
              <a:t> </a:t>
            </a:r>
            <a:r>
              <a:rPr sz="1200" spc="-65" dirty="0">
                <a:solidFill>
                  <a:srgbClr val="FFFFFF"/>
                </a:solidFill>
                <a:latin typeface="Tahoma"/>
                <a:cs typeface="Tahoma"/>
              </a:rPr>
              <a:t>Beings</a:t>
            </a:r>
            <a:r>
              <a:rPr sz="1200" spc="-120" dirty="0">
                <a:solidFill>
                  <a:srgbClr val="FFFFFF"/>
                </a:solidFill>
                <a:latin typeface="Tahoma"/>
                <a:cs typeface="Tahoma"/>
              </a:rPr>
              <a:t> </a:t>
            </a:r>
            <a:r>
              <a:rPr sz="1200" spc="-204" dirty="0">
                <a:solidFill>
                  <a:srgbClr val="FFFFFF"/>
                </a:solidFill>
                <a:latin typeface="Tahoma"/>
                <a:cs typeface="Tahoma"/>
              </a:rPr>
              <a:t>|</a:t>
            </a:r>
            <a:r>
              <a:rPr sz="1200" spc="-145" dirty="0">
                <a:solidFill>
                  <a:srgbClr val="FFFFFF"/>
                </a:solidFill>
                <a:latin typeface="Tahoma"/>
                <a:cs typeface="Tahoma"/>
              </a:rPr>
              <a:t> </a:t>
            </a:r>
            <a:r>
              <a:rPr sz="1200" spc="-65" dirty="0">
                <a:solidFill>
                  <a:srgbClr val="FFFFFF"/>
                </a:solidFill>
                <a:latin typeface="Tahoma"/>
                <a:cs typeface="Tahoma"/>
              </a:rPr>
              <a:t>Social</a:t>
            </a:r>
            <a:r>
              <a:rPr sz="1200" spc="-75" dirty="0">
                <a:solidFill>
                  <a:srgbClr val="FFFFFF"/>
                </a:solidFill>
                <a:latin typeface="Tahoma"/>
                <a:cs typeface="Tahoma"/>
              </a:rPr>
              <a:t> </a:t>
            </a:r>
            <a:r>
              <a:rPr sz="1200" spc="-70" dirty="0">
                <a:solidFill>
                  <a:srgbClr val="FFFFFF"/>
                </a:solidFill>
                <a:latin typeface="Tahoma"/>
                <a:cs typeface="Tahoma"/>
              </a:rPr>
              <a:t>Responsibility </a:t>
            </a:r>
            <a:r>
              <a:rPr sz="1200" spc="-360" dirty="0">
                <a:solidFill>
                  <a:srgbClr val="FFFFFF"/>
                </a:solidFill>
                <a:latin typeface="Tahoma"/>
                <a:cs typeface="Tahoma"/>
              </a:rPr>
              <a:t> </a:t>
            </a:r>
            <a:r>
              <a:rPr sz="1200" spc="5" dirty="0">
                <a:solidFill>
                  <a:srgbClr val="FFFFFF"/>
                </a:solidFill>
                <a:latin typeface="Tahoma"/>
                <a:cs typeface="Tahoma"/>
              </a:rPr>
              <a:t>P</a:t>
            </a:r>
            <a:r>
              <a:rPr sz="1200" spc="-150" dirty="0">
                <a:solidFill>
                  <a:srgbClr val="FFFFFF"/>
                </a:solidFill>
                <a:latin typeface="Tahoma"/>
                <a:cs typeface="Tahoma"/>
              </a:rPr>
              <a:t>u</a:t>
            </a:r>
            <a:r>
              <a:rPr sz="1200" spc="-60" dirty="0">
                <a:solidFill>
                  <a:srgbClr val="FFFFFF"/>
                </a:solidFill>
                <a:latin typeface="Tahoma"/>
                <a:cs typeface="Tahoma"/>
              </a:rPr>
              <a:t>r</a:t>
            </a:r>
            <a:r>
              <a:rPr sz="1200" spc="-90" dirty="0">
                <a:solidFill>
                  <a:srgbClr val="FFFFFF"/>
                </a:solidFill>
                <a:latin typeface="Tahoma"/>
                <a:cs typeface="Tahoma"/>
              </a:rPr>
              <a:t>s</a:t>
            </a:r>
            <a:r>
              <a:rPr sz="1200" spc="-150" dirty="0">
                <a:solidFill>
                  <a:srgbClr val="FFFFFF"/>
                </a:solidFill>
                <a:latin typeface="Tahoma"/>
                <a:cs typeface="Tahoma"/>
              </a:rPr>
              <a:t>u</a:t>
            </a:r>
            <a:r>
              <a:rPr sz="1200" spc="20" dirty="0">
                <a:solidFill>
                  <a:srgbClr val="FFFFFF"/>
                </a:solidFill>
                <a:latin typeface="Tahoma"/>
                <a:cs typeface="Tahoma"/>
              </a:rPr>
              <a:t>i</a:t>
            </a:r>
            <a:r>
              <a:rPr sz="1200" spc="-130" dirty="0">
                <a:solidFill>
                  <a:srgbClr val="FFFFFF"/>
                </a:solidFill>
                <a:latin typeface="Tahoma"/>
                <a:cs typeface="Tahoma"/>
              </a:rPr>
              <a:t>t </a:t>
            </a:r>
            <a:r>
              <a:rPr sz="1200" spc="-55" dirty="0">
                <a:solidFill>
                  <a:srgbClr val="FFFFFF"/>
                </a:solidFill>
                <a:latin typeface="Tahoma"/>
                <a:cs typeface="Tahoma"/>
              </a:rPr>
              <a:t>o</a:t>
            </a:r>
            <a:r>
              <a:rPr sz="1200" spc="-110" dirty="0">
                <a:solidFill>
                  <a:srgbClr val="FFFFFF"/>
                </a:solidFill>
                <a:latin typeface="Tahoma"/>
                <a:cs typeface="Tahoma"/>
              </a:rPr>
              <a:t>f</a:t>
            </a:r>
            <a:r>
              <a:rPr sz="1200" spc="-130" dirty="0">
                <a:solidFill>
                  <a:srgbClr val="FFFFFF"/>
                </a:solidFill>
                <a:latin typeface="Tahoma"/>
                <a:cs typeface="Tahoma"/>
              </a:rPr>
              <a:t> </a:t>
            </a:r>
            <a:r>
              <a:rPr sz="1200" spc="-5" dirty="0">
                <a:solidFill>
                  <a:srgbClr val="FFFFFF"/>
                </a:solidFill>
                <a:latin typeface="Tahoma"/>
                <a:cs typeface="Tahoma"/>
              </a:rPr>
              <a:t>E</a:t>
            </a:r>
            <a:r>
              <a:rPr sz="1200" spc="-150" dirty="0">
                <a:solidFill>
                  <a:srgbClr val="FFFFFF"/>
                </a:solidFill>
                <a:latin typeface="Tahoma"/>
                <a:cs typeface="Tahoma"/>
              </a:rPr>
              <a:t>x</a:t>
            </a:r>
            <a:r>
              <a:rPr sz="1200" spc="-35" dirty="0">
                <a:solidFill>
                  <a:srgbClr val="FFFFFF"/>
                </a:solidFill>
                <a:latin typeface="Tahoma"/>
                <a:cs typeface="Tahoma"/>
              </a:rPr>
              <a:t>c</a:t>
            </a:r>
            <a:r>
              <a:rPr sz="1200" spc="-110" dirty="0">
                <a:solidFill>
                  <a:srgbClr val="FFFFFF"/>
                </a:solidFill>
                <a:latin typeface="Tahoma"/>
                <a:cs typeface="Tahoma"/>
              </a:rPr>
              <a:t>e</a:t>
            </a:r>
            <a:r>
              <a:rPr sz="1200" spc="-55" dirty="0">
                <a:solidFill>
                  <a:srgbClr val="FFFFFF"/>
                </a:solidFill>
                <a:latin typeface="Tahoma"/>
                <a:cs typeface="Tahoma"/>
              </a:rPr>
              <a:t>ll</a:t>
            </a:r>
            <a:r>
              <a:rPr sz="1200" spc="-110" dirty="0">
                <a:solidFill>
                  <a:srgbClr val="FFFFFF"/>
                </a:solidFill>
                <a:latin typeface="Tahoma"/>
                <a:cs typeface="Tahoma"/>
              </a:rPr>
              <a:t>e</a:t>
            </a:r>
            <a:r>
              <a:rPr sz="1200" spc="-75" dirty="0">
                <a:solidFill>
                  <a:srgbClr val="FFFFFF"/>
                </a:solidFill>
                <a:latin typeface="Tahoma"/>
                <a:cs typeface="Tahoma"/>
              </a:rPr>
              <a:t>n</a:t>
            </a:r>
            <a:r>
              <a:rPr sz="1200" spc="-110" dirty="0">
                <a:solidFill>
                  <a:srgbClr val="FFFFFF"/>
                </a:solidFill>
                <a:latin typeface="Tahoma"/>
                <a:cs typeface="Tahoma"/>
              </a:rPr>
              <a:t>c</a:t>
            </a:r>
            <a:r>
              <a:rPr sz="1200" spc="-85" dirty="0">
                <a:solidFill>
                  <a:srgbClr val="FFFFFF"/>
                </a:solidFill>
                <a:latin typeface="Tahoma"/>
                <a:cs typeface="Tahoma"/>
              </a:rPr>
              <a:t>e</a:t>
            </a:r>
            <a:endParaRPr sz="1200">
              <a:latin typeface="Tahoma"/>
              <a:cs typeface="Tahoma"/>
            </a:endParaRPr>
          </a:p>
        </p:txBody>
      </p:sp>
      <p:sp>
        <p:nvSpPr>
          <p:cNvPr id="15" name="object 15"/>
          <p:cNvSpPr txBox="1"/>
          <p:nvPr/>
        </p:nvSpPr>
        <p:spPr>
          <a:xfrm>
            <a:off x="4745354" y="3874452"/>
            <a:ext cx="2765425" cy="728854"/>
          </a:xfrm>
          <a:prstGeom prst="rect">
            <a:avLst/>
          </a:prstGeom>
        </p:spPr>
        <p:txBody>
          <a:bodyPr vert="horz" wrap="square" lIns="0" tIns="6350" rIns="0" bIns="0" rtlCol="0">
            <a:spAutoFit/>
          </a:bodyPr>
          <a:lstStyle/>
          <a:p>
            <a:pPr marL="90805" marR="5080" indent="-78105" algn="ctr">
              <a:lnSpc>
                <a:spcPct val="101699"/>
              </a:lnSpc>
              <a:spcBef>
                <a:spcPts val="50"/>
              </a:spcBef>
            </a:pPr>
            <a:r>
              <a:rPr lang="en-IN" sz="2400" spc="-204" dirty="0">
                <a:latin typeface="Tahoma"/>
                <a:cs typeface="Tahoma"/>
              </a:rPr>
              <a:t>O</a:t>
            </a:r>
            <a:r>
              <a:rPr lang="en-IN" sz="2400" spc="-70" dirty="0">
                <a:latin typeface="Tahoma"/>
                <a:cs typeface="Tahoma"/>
              </a:rPr>
              <a:t>S</a:t>
            </a:r>
            <a:r>
              <a:rPr lang="en-IN" sz="2400" spc="-220" dirty="0">
                <a:latin typeface="Tahoma"/>
                <a:cs typeface="Tahoma"/>
              </a:rPr>
              <a:t>W</a:t>
            </a:r>
            <a:r>
              <a:rPr lang="en-IN" sz="2400" dirty="0">
                <a:latin typeface="Tahoma"/>
                <a:cs typeface="Tahoma"/>
              </a:rPr>
              <a:t>I</a:t>
            </a:r>
            <a:r>
              <a:rPr lang="en-IN" sz="2400" spc="-75" dirty="0">
                <a:latin typeface="Tahoma"/>
                <a:cs typeface="Tahoma"/>
              </a:rPr>
              <a:t>N</a:t>
            </a:r>
            <a:r>
              <a:rPr lang="en-IN" sz="2400" spc="-254" dirty="0">
                <a:latin typeface="Tahoma"/>
                <a:cs typeface="Tahoma"/>
              </a:rPr>
              <a:t> </a:t>
            </a:r>
            <a:r>
              <a:rPr lang="en-IN" sz="2400" spc="5" dirty="0">
                <a:latin typeface="Tahoma"/>
                <a:cs typeface="Tahoma"/>
              </a:rPr>
              <a:t>B</a:t>
            </a:r>
            <a:r>
              <a:rPr lang="en-IN" sz="2400" spc="-75" dirty="0">
                <a:latin typeface="Tahoma"/>
                <a:cs typeface="Tahoma"/>
              </a:rPr>
              <a:t>I</a:t>
            </a:r>
            <a:r>
              <a:rPr lang="en-IN" sz="2400" spc="120" dirty="0">
                <a:latin typeface="Tahoma"/>
                <a:cs typeface="Tahoma"/>
              </a:rPr>
              <a:t>J</a:t>
            </a:r>
            <a:r>
              <a:rPr lang="en-IN" sz="2400" spc="-110" dirty="0">
                <a:latin typeface="Tahoma"/>
                <a:cs typeface="Tahoma"/>
              </a:rPr>
              <a:t>U </a:t>
            </a:r>
            <a:r>
              <a:rPr lang="en-IN" sz="2400" spc="-20" dirty="0">
                <a:latin typeface="Tahoma"/>
                <a:cs typeface="Tahoma"/>
              </a:rPr>
              <a:t>A</a:t>
            </a:r>
            <a:r>
              <a:rPr lang="en-IN" sz="2400" spc="-155" dirty="0">
                <a:latin typeface="Tahoma"/>
                <a:cs typeface="Tahoma"/>
              </a:rPr>
              <a:t>U</a:t>
            </a:r>
            <a:r>
              <a:rPr lang="en-IN" sz="2400" spc="-105" dirty="0">
                <a:latin typeface="Tahoma"/>
                <a:cs typeface="Tahoma"/>
              </a:rPr>
              <a:t>G</a:t>
            </a:r>
            <a:r>
              <a:rPr lang="en-IN" sz="2400" spc="-80" dirty="0">
                <a:latin typeface="Tahoma"/>
                <a:cs typeface="Tahoma"/>
              </a:rPr>
              <a:t>U</a:t>
            </a:r>
            <a:r>
              <a:rPr lang="en-IN" sz="2400" spc="-145" dirty="0">
                <a:latin typeface="Tahoma"/>
                <a:cs typeface="Tahoma"/>
              </a:rPr>
              <a:t>S</a:t>
            </a:r>
            <a:r>
              <a:rPr lang="en-IN" sz="2400" spc="-135" dirty="0">
                <a:latin typeface="Tahoma"/>
                <a:cs typeface="Tahoma"/>
              </a:rPr>
              <a:t>T</a:t>
            </a:r>
            <a:r>
              <a:rPr lang="en-IN" sz="2400" spc="-5" dirty="0">
                <a:latin typeface="Tahoma"/>
                <a:cs typeface="Tahoma"/>
              </a:rPr>
              <a:t>I</a:t>
            </a:r>
            <a:r>
              <a:rPr lang="en-IN" sz="2400" spc="-95" dirty="0">
                <a:latin typeface="Tahoma"/>
                <a:cs typeface="Tahoma"/>
              </a:rPr>
              <a:t>A</a:t>
            </a:r>
            <a:r>
              <a:rPr lang="en-IN" sz="2400" spc="-75" dirty="0">
                <a:latin typeface="Tahoma"/>
                <a:cs typeface="Tahoma"/>
              </a:rPr>
              <a:t>N</a:t>
            </a:r>
            <a:r>
              <a:rPr lang="en-IN" sz="2400" spc="-260" dirty="0">
                <a:latin typeface="Tahoma"/>
                <a:cs typeface="Tahoma"/>
              </a:rPr>
              <a:t> </a:t>
            </a:r>
            <a:r>
              <a:rPr lang="en-IN" sz="2400" spc="120" dirty="0">
                <a:latin typeface="Tahoma"/>
                <a:cs typeface="Tahoma"/>
              </a:rPr>
              <a:t>J</a:t>
            </a:r>
            <a:r>
              <a:rPr lang="en-IN" sz="2400" spc="-20" dirty="0">
                <a:latin typeface="Tahoma"/>
                <a:cs typeface="Tahoma"/>
              </a:rPr>
              <a:t>A</a:t>
            </a:r>
            <a:r>
              <a:rPr lang="en-IN" sz="2400" spc="-80" dirty="0">
                <a:latin typeface="Tahoma"/>
                <a:cs typeface="Tahoma"/>
              </a:rPr>
              <a:t>I</a:t>
            </a:r>
            <a:r>
              <a:rPr lang="en-IN" sz="2400" spc="-70" dirty="0">
                <a:latin typeface="Tahoma"/>
                <a:cs typeface="Tahoma"/>
              </a:rPr>
              <a:t>S</a:t>
            </a:r>
            <a:r>
              <a:rPr lang="en-IN" sz="2400" spc="-204" dirty="0">
                <a:latin typeface="Tahoma"/>
                <a:cs typeface="Tahoma"/>
              </a:rPr>
              <a:t>O</a:t>
            </a:r>
            <a:r>
              <a:rPr lang="en-IN" sz="2400" spc="-75" dirty="0">
                <a:latin typeface="Tahoma"/>
                <a:cs typeface="Tahoma"/>
              </a:rPr>
              <a:t>N</a:t>
            </a:r>
            <a:endParaRPr sz="2400" dirty="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039A-AB9E-DABA-63A9-AE6248EBDE3B}"/>
              </a:ext>
            </a:extLst>
          </p:cNvPr>
          <p:cNvSpPr>
            <a:spLocks noGrp="1"/>
          </p:cNvSpPr>
          <p:nvPr>
            <p:ph type="title"/>
          </p:nvPr>
        </p:nvSpPr>
        <p:spPr>
          <a:noFill/>
          <a:ln>
            <a:solidFill>
              <a:schemeClr val="accent5">
                <a:lumMod val="20000"/>
                <a:lumOff val="80000"/>
              </a:schemeClr>
            </a:solidFill>
          </a:ln>
        </p:spPr>
        <p:txBody>
          <a:bodyPr/>
          <a:lstStyle/>
          <a:p>
            <a:r>
              <a:rPr lang="en-US" u="none" dirty="0">
                <a:solidFill>
                  <a:schemeClr val="accent6"/>
                </a:solidFill>
              </a:rPr>
              <a:t>LIVE UPDATED </a:t>
            </a:r>
            <a:r>
              <a:rPr lang="en-US" u="none" dirty="0"/>
              <a:t>ANNOTATED DATA FROM SOIL</a:t>
            </a:r>
          </a:p>
        </p:txBody>
      </p:sp>
      <p:sp>
        <p:nvSpPr>
          <p:cNvPr id="4" name="Slide Number Placeholder 3">
            <a:extLst>
              <a:ext uri="{FF2B5EF4-FFF2-40B4-BE49-F238E27FC236}">
                <a16:creationId xmlns:a16="http://schemas.microsoft.com/office/drawing/2014/main" id="{3D8954C9-6CC9-5F9F-74C9-F0EC5DC033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10</a:t>
            </a:fld>
            <a:endParaRPr lang="en-GB"/>
          </a:p>
        </p:txBody>
      </p:sp>
      <p:pic>
        <p:nvPicPr>
          <p:cNvPr id="7" name="Picture 6" descr="A screenshot of a computer&#10;&#10;Description automatically generated">
            <a:extLst>
              <a:ext uri="{FF2B5EF4-FFF2-40B4-BE49-F238E27FC236}">
                <a16:creationId xmlns:a16="http://schemas.microsoft.com/office/drawing/2014/main" id="{FA371F5C-C3F3-FF1E-88B8-15B63B43F3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3000" contrast="-8000"/>
                    </a14:imgEffect>
                  </a14:imgLayer>
                </a14:imgProps>
              </a:ext>
            </a:extLst>
          </a:blip>
          <a:stretch>
            <a:fillRect/>
          </a:stretch>
        </p:blipFill>
        <p:spPr>
          <a:xfrm>
            <a:off x="5855918" y="1902835"/>
            <a:ext cx="6096000" cy="367863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21E66A7-7267-60CC-BA6A-0B0D320B4F4D}"/>
              </a:ext>
            </a:extLst>
          </p:cNvPr>
          <p:cNvPicPr>
            <a:picLocks noChangeAspect="1"/>
          </p:cNvPicPr>
          <p:nvPr/>
        </p:nvPicPr>
        <p:blipFill>
          <a:blip r:embed="rId4"/>
          <a:stretch>
            <a:fillRect/>
          </a:stretch>
        </p:blipFill>
        <p:spPr>
          <a:xfrm>
            <a:off x="104383" y="1882714"/>
            <a:ext cx="5574083" cy="3697997"/>
          </a:xfrm>
          <a:prstGeom prst="rect">
            <a:avLst/>
          </a:prstGeom>
        </p:spPr>
      </p:pic>
    </p:spTree>
    <p:extLst>
      <p:ext uri="{BB962C8B-B14F-4D97-AF65-F5344CB8AC3E}">
        <p14:creationId xmlns:p14="http://schemas.microsoft.com/office/powerpoint/2010/main" val="264887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15600" y="491767"/>
            <a:ext cx="11360700" cy="763500"/>
          </a:xfrm>
          <a:prstGeom prst="rect">
            <a:avLst/>
          </a:prstGeom>
        </p:spPr>
        <p:txBody>
          <a:bodyPr spcFirstLastPara="1" wrap="square" lIns="121900" tIns="121900" rIns="121900" bIns="121900" anchor="t" anchorCtr="0">
            <a:noAutofit/>
          </a:bodyPr>
          <a:lstStyle/>
          <a:p>
            <a:r>
              <a:rPr lang="en-US" u="none" dirty="0">
                <a:solidFill>
                  <a:schemeClr val="accent6"/>
                </a:solidFill>
              </a:rPr>
              <a:t>LIVE UPDATED </a:t>
            </a:r>
            <a:r>
              <a:rPr lang="en-US" u="none" dirty="0"/>
              <a:t>ANNOTATED DATA FROM SOIL</a:t>
            </a:r>
          </a:p>
        </p:txBody>
      </p:sp>
      <p:sp>
        <p:nvSpPr>
          <p:cNvPr id="89" name="Google Shape;89;p15"/>
          <p:cNvSpPr txBox="1">
            <a:spLocks noGrp="1"/>
          </p:cNvSpPr>
          <p:nvPr>
            <p:ph type="body" idx="1"/>
          </p:nvPr>
        </p:nvSpPr>
        <p:spPr>
          <a:xfrm>
            <a:off x="415600" y="1419388"/>
            <a:ext cx="11360700" cy="4672200"/>
          </a:xfrm>
          <a:prstGeom prst="rect">
            <a:avLst/>
          </a:prstGeom>
        </p:spPr>
        <p:txBody>
          <a:bodyPr spcFirstLastPara="1" wrap="square" lIns="121900" tIns="121900" rIns="121900" bIns="121900" anchor="t" anchorCtr="0">
            <a:noAutofit/>
          </a:bodyPr>
          <a:lstStyle/>
          <a:p>
            <a:pPr marL="0" lvl="0" indent="0" algn="l" rtl="0">
              <a:spcBef>
                <a:spcPts val="0"/>
              </a:spcBef>
              <a:spcAft>
                <a:spcPts val="800"/>
              </a:spcAft>
              <a:buNone/>
            </a:pPr>
            <a:endParaRPr/>
          </a:p>
        </p:txBody>
      </p:sp>
      <p:sp>
        <p:nvSpPr>
          <p:cNvPr id="90" name="Google Shape;90;p15"/>
          <p:cNvSpPr txBox="1">
            <a:spLocks noGrp="1"/>
          </p:cNvSpPr>
          <p:nvPr>
            <p:ph type="sldNum" idx="12"/>
          </p:nvPr>
        </p:nvSpPr>
        <p:spPr>
          <a:xfrm>
            <a:off x="11220400" y="6408364"/>
            <a:ext cx="731700" cy="401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2" name="no moisture soil is dry">
            <a:hlinkClick r:id="" action="ppaction://media"/>
            <a:extLst>
              <a:ext uri="{FF2B5EF4-FFF2-40B4-BE49-F238E27FC236}">
                <a16:creationId xmlns:a16="http://schemas.microsoft.com/office/drawing/2014/main" id="{4B1E1153-A636-B9D5-3615-44231A4272F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04341" y="1421858"/>
            <a:ext cx="5073041" cy="4671134"/>
          </a:xfrm>
          <a:prstGeom prst="rect">
            <a:avLst/>
          </a:prstGeom>
        </p:spPr>
      </p:pic>
      <p:pic>
        <p:nvPicPr>
          <p:cNvPr id="3" name="there is some moisture ">
            <a:hlinkClick r:id="" action="ppaction://media"/>
            <a:extLst>
              <a:ext uri="{FF2B5EF4-FFF2-40B4-BE49-F238E27FC236}">
                <a16:creationId xmlns:a16="http://schemas.microsoft.com/office/drawing/2014/main" id="{7FE2B17F-C8B0-7E63-D60A-9E331CE3F12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11163" y="1426923"/>
            <a:ext cx="4636935" cy="4682647"/>
          </a:xfrm>
          <a:prstGeom prst="rect">
            <a:avLst/>
          </a:prstGeom>
        </p:spPr>
      </p:pic>
    </p:spTree>
    <p:extLst>
      <p:ext uri="{BB962C8B-B14F-4D97-AF65-F5344CB8AC3E}">
        <p14:creationId xmlns:p14="http://schemas.microsoft.com/office/powerpoint/2010/main" val="8397643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91A6-4438-F0C4-ADD2-5D0A0D1E933C}"/>
              </a:ext>
            </a:extLst>
          </p:cNvPr>
          <p:cNvSpPr>
            <a:spLocks noGrp="1"/>
          </p:cNvSpPr>
          <p:nvPr>
            <p:ph type="title"/>
          </p:nvPr>
        </p:nvSpPr>
        <p:spPr>
          <a:xfrm>
            <a:off x="457200" y="457200"/>
            <a:ext cx="8876372" cy="763500"/>
          </a:xfrm>
        </p:spPr>
        <p:txBody>
          <a:bodyPr/>
          <a:lstStyle/>
          <a:p>
            <a:r>
              <a:rPr lang="en-US" u="none" dirty="0">
                <a:solidFill>
                  <a:schemeClr val="accent6"/>
                </a:solidFill>
              </a:rPr>
              <a:t>ARCHITECTURE</a:t>
            </a:r>
            <a:r>
              <a:rPr lang="en-US" u="none" dirty="0"/>
              <a:t> DIAGRAM </a:t>
            </a:r>
          </a:p>
        </p:txBody>
      </p:sp>
      <p:sp>
        <p:nvSpPr>
          <p:cNvPr id="4" name="Slide Number Placeholder 3">
            <a:extLst>
              <a:ext uri="{FF2B5EF4-FFF2-40B4-BE49-F238E27FC236}">
                <a16:creationId xmlns:a16="http://schemas.microsoft.com/office/drawing/2014/main" id="{86C91CBE-B1F8-DEBB-0B72-BA86EEB088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12</a:t>
            </a:fld>
            <a:endParaRPr lang="en-GB"/>
          </a:p>
        </p:txBody>
      </p:sp>
      <p:pic>
        <p:nvPicPr>
          <p:cNvPr id="8" name="Picture 7" descr="A circuit board with wires and a battery">
            <a:extLst>
              <a:ext uri="{FF2B5EF4-FFF2-40B4-BE49-F238E27FC236}">
                <a16:creationId xmlns:a16="http://schemas.microsoft.com/office/drawing/2014/main" id="{21759F82-E4F4-CCDF-043B-8A3B775B63F9}"/>
              </a:ext>
            </a:extLst>
          </p:cNvPr>
          <p:cNvPicPr>
            <a:picLocks noChangeAspect="1"/>
          </p:cNvPicPr>
          <p:nvPr/>
        </p:nvPicPr>
        <p:blipFill>
          <a:blip r:embed="rId2"/>
          <a:stretch>
            <a:fillRect/>
          </a:stretch>
        </p:blipFill>
        <p:spPr>
          <a:xfrm>
            <a:off x="1308432" y="1382038"/>
            <a:ext cx="8740068" cy="4835046"/>
          </a:xfrm>
          <a:prstGeom prst="rect">
            <a:avLst/>
          </a:prstGeom>
        </p:spPr>
      </p:pic>
    </p:spTree>
    <p:extLst>
      <p:ext uri="{BB962C8B-B14F-4D97-AF65-F5344CB8AC3E}">
        <p14:creationId xmlns:p14="http://schemas.microsoft.com/office/powerpoint/2010/main" val="203708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A8E-DED2-AAFF-7852-A390025360E0}"/>
              </a:ext>
            </a:extLst>
          </p:cNvPr>
          <p:cNvSpPr>
            <a:spLocks noGrp="1"/>
          </p:cNvSpPr>
          <p:nvPr>
            <p:ph type="title"/>
          </p:nvPr>
        </p:nvSpPr>
        <p:spPr>
          <a:xfrm>
            <a:off x="415600" y="491767"/>
            <a:ext cx="11243000" cy="763500"/>
          </a:xfrm>
        </p:spPr>
        <p:txBody>
          <a:bodyPr/>
          <a:lstStyle/>
          <a:p>
            <a:r>
              <a:rPr lang="en-US" sz="3200" u="none" dirty="0">
                <a:solidFill>
                  <a:schemeClr val="accent6"/>
                </a:solidFill>
                <a:latin typeface="+mj-lt"/>
              </a:rPr>
              <a:t>Hardware</a:t>
            </a:r>
            <a:r>
              <a:rPr lang="en-US" sz="3200" u="none" dirty="0">
                <a:latin typeface="+mj-lt"/>
              </a:rPr>
              <a:t> Setup</a:t>
            </a:r>
          </a:p>
          <a:p>
            <a:pPr marL="285750" indent="-285750">
              <a:buFont typeface="Arial"/>
              <a:buChar char="•"/>
            </a:pPr>
            <a:r>
              <a:rPr lang="en-US" sz="2000" u="none" dirty="0"/>
              <a:t>Soil Sensors</a:t>
            </a:r>
            <a:r>
              <a:rPr lang="en-US" sz="2000" b="0" u="none" dirty="0"/>
              <a:t>: Install soil moisture sensors in the field to measure the soil's moisture levels. These sensors should be connected to a microcontroller or a data acquisition system.</a:t>
            </a:r>
            <a:endParaRPr lang="en-US" sz="2000" u="none" dirty="0"/>
          </a:p>
          <a:p>
            <a:pPr marL="285750" indent="-285750">
              <a:buFont typeface="Arial"/>
              <a:buChar char="•"/>
            </a:pPr>
            <a:r>
              <a:rPr lang="en-US" sz="2000" u="none" dirty="0"/>
              <a:t>Microcontroller/IoT Device</a:t>
            </a:r>
            <a:r>
              <a:rPr lang="en-US" sz="2000" b="0" u="none" dirty="0"/>
              <a:t>: Use a microcontroller (like an Arduino or Raspberry Pi) or an IoT device to gather data from the soil sensors and control the irrigation system. This device will handle communication between the sensors, the APIs, and the irrigation system.</a:t>
            </a:r>
            <a:endParaRPr lang="en-US" sz="2000" u="none" dirty="0"/>
          </a:p>
          <a:p>
            <a:pPr marL="285750" indent="-285750">
              <a:buFont typeface="Arial"/>
              <a:buChar char="•"/>
            </a:pPr>
            <a:r>
              <a:rPr lang="en-US" sz="2000" u="none" dirty="0"/>
              <a:t>Irrigation System</a:t>
            </a:r>
            <a:r>
              <a:rPr lang="en-US" sz="2000" b="0" u="none" dirty="0"/>
              <a:t>: Set up the irrigation system (e.g., valves, pumps, or sprinklers) that will be controlled based on the data received from the sensors.</a:t>
            </a:r>
            <a:endParaRPr lang="en-US" sz="2000" u="none" dirty="0"/>
          </a:p>
          <a:p>
            <a:pPr marL="285750" indent="-285750">
              <a:buFont typeface="Arial"/>
              <a:buChar char="•"/>
            </a:pPr>
            <a:r>
              <a:rPr lang="en-US" sz="2000" u="none" dirty="0"/>
              <a:t>Connectivity</a:t>
            </a:r>
            <a:r>
              <a:rPr lang="en-US" sz="2000" b="0" u="none" dirty="0"/>
              <a:t>: Ensure that your microcontroller or IoT device has internet connectivity, either through Wi-Fi, Ethernet, or cellular modules, to access APIs and send data.</a:t>
            </a:r>
            <a:endParaRPr lang="en-US" sz="2000" u="none" dirty="0"/>
          </a:p>
          <a:p>
            <a:endParaRPr lang="en-US" u="none" dirty="0"/>
          </a:p>
        </p:txBody>
      </p:sp>
      <p:sp>
        <p:nvSpPr>
          <p:cNvPr id="4" name="Slide Number Placeholder 3">
            <a:extLst>
              <a:ext uri="{FF2B5EF4-FFF2-40B4-BE49-F238E27FC236}">
                <a16:creationId xmlns:a16="http://schemas.microsoft.com/office/drawing/2014/main" id="{E2C0753C-E2EE-6D31-92F3-5FDBA72B8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13</a:t>
            </a:fld>
            <a:endParaRPr lang="en-GB"/>
          </a:p>
        </p:txBody>
      </p:sp>
      <p:pic>
        <p:nvPicPr>
          <p:cNvPr id="5" name="Picture 4" descr="A close-up of a plant&#10;&#10;Description automatically generated">
            <a:extLst>
              <a:ext uri="{FF2B5EF4-FFF2-40B4-BE49-F238E27FC236}">
                <a16:creationId xmlns:a16="http://schemas.microsoft.com/office/drawing/2014/main" id="{9D911459-1DCB-FF24-5DBA-F688F364DA90}"/>
              </a:ext>
            </a:extLst>
          </p:cNvPr>
          <p:cNvPicPr>
            <a:picLocks noChangeAspect="1"/>
          </p:cNvPicPr>
          <p:nvPr/>
        </p:nvPicPr>
        <p:blipFill>
          <a:blip r:embed="rId2"/>
          <a:stretch>
            <a:fillRect/>
          </a:stretch>
        </p:blipFill>
        <p:spPr>
          <a:xfrm>
            <a:off x="3050609" y="3798062"/>
            <a:ext cx="5307903" cy="2508205"/>
          </a:xfrm>
          <a:prstGeom prst="rect">
            <a:avLst/>
          </a:prstGeom>
        </p:spPr>
      </p:pic>
    </p:spTree>
    <p:extLst>
      <p:ext uri="{BB962C8B-B14F-4D97-AF65-F5344CB8AC3E}">
        <p14:creationId xmlns:p14="http://schemas.microsoft.com/office/powerpoint/2010/main" val="298315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0C71-117C-7728-B719-91BBF6FC78CF}"/>
              </a:ext>
            </a:extLst>
          </p:cNvPr>
          <p:cNvSpPr>
            <a:spLocks noGrp="1"/>
          </p:cNvSpPr>
          <p:nvPr>
            <p:ph type="title"/>
          </p:nvPr>
        </p:nvSpPr>
        <p:spPr/>
        <p:txBody>
          <a:bodyPr/>
          <a:lstStyle/>
          <a:p>
            <a:r>
              <a:rPr lang="en-US" sz="2000" u="none" dirty="0"/>
              <a:t> </a:t>
            </a:r>
            <a:r>
              <a:rPr lang="en-US" sz="3200" u="none" dirty="0">
                <a:solidFill>
                  <a:schemeClr val="accent6"/>
                </a:solidFill>
              </a:rPr>
              <a:t>Software</a:t>
            </a:r>
            <a:r>
              <a:rPr lang="en-US" sz="3200" u="none" dirty="0"/>
              <a:t> Integration</a:t>
            </a:r>
          </a:p>
          <a:p>
            <a:pPr marL="285750" indent="-285750">
              <a:buFont typeface="Arial"/>
              <a:buChar char="•"/>
            </a:pPr>
            <a:r>
              <a:rPr lang="en-US" sz="2000" u="none" dirty="0"/>
              <a:t>API Integration</a:t>
            </a:r>
            <a:r>
              <a:rPr lang="en-US" sz="2000" b="0" u="none" dirty="0"/>
              <a:t>:</a:t>
            </a:r>
            <a:endParaRPr lang="en-US" sz="2000" u="none" dirty="0"/>
          </a:p>
          <a:p>
            <a:pPr marL="285750" lvl="1" indent="-285750">
              <a:buFont typeface="Arial"/>
              <a:buChar char="•"/>
            </a:pPr>
            <a:r>
              <a:rPr lang="en-US" sz="1800" dirty="0"/>
              <a:t>Fetch Data</a:t>
            </a:r>
            <a:r>
              <a:rPr lang="en-US" sz="1800" b="0" dirty="0"/>
              <a:t>: Write scripts or use applications on your microcontroller/IoT device to periodically fetch data from weather APIs (e.g., temperature, precipitation forecasts) and soil sensor APIs.</a:t>
            </a:r>
            <a:endParaRPr lang="en-US" sz="1800" dirty="0"/>
          </a:p>
          <a:p>
            <a:pPr marL="285750" lvl="1" indent="-285750">
              <a:buFont typeface="Arial"/>
              <a:buChar char="•"/>
            </a:pPr>
            <a:r>
              <a:rPr lang="en-US" sz="1800" dirty="0"/>
              <a:t>Parse Data</a:t>
            </a:r>
            <a:r>
              <a:rPr lang="en-US" sz="1800" b="0" dirty="0"/>
              <a:t>: Process and parse the API data to extract relevant information.</a:t>
            </a:r>
            <a:endParaRPr lang="en-US" sz="1800" dirty="0"/>
          </a:p>
          <a:p>
            <a:pPr marL="285750" indent="-285750">
              <a:buFont typeface="Arial"/>
              <a:buChar char="•"/>
            </a:pPr>
            <a:r>
              <a:rPr lang="en-US" sz="2000" u="none" dirty="0"/>
              <a:t>Decision Logic</a:t>
            </a:r>
            <a:r>
              <a:rPr lang="en-US" sz="1800" b="0" u="none" dirty="0"/>
              <a:t>:</a:t>
            </a:r>
            <a:endParaRPr lang="en-US" sz="1800" u="none" dirty="0"/>
          </a:p>
          <a:p>
            <a:pPr marL="285750" lvl="1" indent="-285750">
              <a:buFont typeface="Arial"/>
              <a:buChar char="•"/>
            </a:pPr>
            <a:r>
              <a:rPr lang="en-US" sz="1800" dirty="0"/>
              <a:t>Set Thresholds</a:t>
            </a:r>
            <a:r>
              <a:rPr lang="en-US" sz="1800" b="0" dirty="0"/>
              <a:t>: Define thresholds for soil moisture levels and weather conditions that will trigger irrigation.</a:t>
            </a:r>
            <a:endParaRPr lang="en-US" sz="1800" dirty="0"/>
          </a:p>
          <a:p>
            <a:pPr marL="285750" lvl="1" indent="-285750">
              <a:buFont typeface="Arial"/>
              <a:buChar char="•"/>
            </a:pPr>
            <a:r>
              <a:rPr lang="en-US" sz="1800" dirty="0"/>
              <a:t>Make Decisions</a:t>
            </a:r>
            <a:r>
              <a:rPr lang="en-US" sz="1800" b="0" dirty="0"/>
              <a:t>: Implement algorithms to determine when irrigation is needed based on the sensor data and weather forecasts. For instance, if soil moisture is low and no rain is expected, the system should activate irrigation.</a:t>
            </a:r>
            <a:endParaRPr lang="en-US" sz="1800" dirty="0"/>
          </a:p>
          <a:p>
            <a:pPr marL="285750" indent="-285750">
              <a:buFont typeface="Arial"/>
              <a:buChar char="•"/>
            </a:pPr>
            <a:r>
              <a:rPr lang="en-US" sz="2000" u="none" dirty="0"/>
              <a:t>Control System</a:t>
            </a:r>
            <a:r>
              <a:rPr lang="en-US" sz="2000" b="0" u="none" dirty="0"/>
              <a:t>:</a:t>
            </a:r>
            <a:endParaRPr lang="en-US" sz="2000" u="none" dirty="0"/>
          </a:p>
          <a:p>
            <a:pPr marL="285750" lvl="1" indent="-285750">
              <a:buFont typeface="Arial"/>
              <a:buChar char="•"/>
            </a:pPr>
            <a:r>
              <a:rPr lang="en-US" sz="1800" dirty="0"/>
              <a:t>Send Commands</a:t>
            </a:r>
            <a:r>
              <a:rPr lang="en-US" sz="1800" b="0" dirty="0"/>
              <a:t>: Use your microcontroller/IoT device to send commands to the irrigation system (e.g., open or close valves) based on the decision logic.</a:t>
            </a:r>
            <a:endParaRPr lang="en-US" sz="1800" dirty="0"/>
          </a:p>
          <a:p>
            <a:pPr marL="285750" lvl="1" indent="-285750">
              <a:buFont typeface="Arial"/>
              <a:buChar char="•"/>
            </a:pPr>
            <a:r>
              <a:rPr lang="en-US" sz="1800" dirty="0"/>
              <a:t>Automation</a:t>
            </a:r>
            <a:r>
              <a:rPr lang="en-US" sz="1800" b="0" dirty="0"/>
              <a:t>: Automate the process to continuously monitor conditions and adjust irrigation without manual intervention.</a:t>
            </a:r>
            <a:endParaRPr lang="en-US" sz="1800" dirty="0"/>
          </a:p>
          <a:p>
            <a:pPr marL="285750" indent="-285750">
              <a:buFont typeface="Arial"/>
              <a:buChar char="•"/>
            </a:pPr>
            <a:r>
              <a:rPr lang="en-US" sz="2000" u="none" dirty="0"/>
              <a:t>Feedback Loop</a:t>
            </a:r>
            <a:r>
              <a:rPr lang="en-US" sz="2000" b="0" u="none" dirty="0"/>
              <a:t>:</a:t>
            </a:r>
            <a:endParaRPr lang="en-US" sz="2000" u="none" dirty="0"/>
          </a:p>
          <a:p>
            <a:pPr marL="285750" lvl="1" indent="-285750">
              <a:buFont typeface="Arial"/>
              <a:buChar char="•"/>
            </a:pPr>
            <a:r>
              <a:rPr lang="en-US" sz="1800" dirty="0"/>
              <a:t>Monitor and Adjust</a:t>
            </a:r>
            <a:r>
              <a:rPr lang="en-US" sz="1800" b="0" dirty="0"/>
              <a:t>: Continuously monitor the soil moisture and weather data. Adjust irrigation schedules as needed based on updated data to ensure optimal watering.</a:t>
            </a:r>
            <a:endParaRPr lang="en-US" sz="1800" dirty="0"/>
          </a:p>
          <a:p>
            <a:endParaRPr lang="en-US" u="none" dirty="0"/>
          </a:p>
        </p:txBody>
      </p:sp>
      <p:sp>
        <p:nvSpPr>
          <p:cNvPr id="4" name="Slide Number Placeholder 3">
            <a:extLst>
              <a:ext uri="{FF2B5EF4-FFF2-40B4-BE49-F238E27FC236}">
                <a16:creationId xmlns:a16="http://schemas.microsoft.com/office/drawing/2014/main" id="{4F302537-9003-827C-1692-B41A239D1F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14</a:t>
            </a:fld>
            <a:endParaRPr lang="en-GB"/>
          </a:p>
        </p:txBody>
      </p:sp>
    </p:spTree>
    <p:extLst>
      <p:ext uri="{BB962C8B-B14F-4D97-AF65-F5344CB8AC3E}">
        <p14:creationId xmlns:p14="http://schemas.microsoft.com/office/powerpoint/2010/main" val="417511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C9CC1A-1CB9-8132-5E92-36047A6CE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15</a:t>
            </a:fld>
            <a:endParaRPr lang="en-GB"/>
          </a:p>
        </p:txBody>
      </p:sp>
      <p:pic>
        <p:nvPicPr>
          <p:cNvPr id="5" name="Picture 4" descr="A diagram of a flowchart">
            <a:extLst>
              <a:ext uri="{FF2B5EF4-FFF2-40B4-BE49-F238E27FC236}">
                <a16:creationId xmlns:a16="http://schemas.microsoft.com/office/drawing/2014/main" id="{2B21D869-0016-4619-0B4E-40DB7AC143EB}"/>
              </a:ext>
            </a:extLst>
          </p:cNvPr>
          <p:cNvPicPr>
            <a:picLocks noChangeAspect="1"/>
          </p:cNvPicPr>
          <p:nvPr/>
        </p:nvPicPr>
        <p:blipFill>
          <a:blip r:embed="rId2"/>
          <a:stretch>
            <a:fillRect/>
          </a:stretch>
        </p:blipFill>
        <p:spPr>
          <a:xfrm>
            <a:off x="422243" y="-198328"/>
            <a:ext cx="11514531" cy="7014574"/>
          </a:xfrm>
          <a:prstGeom prst="rect">
            <a:avLst/>
          </a:prstGeom>
        </p:spPr>
      </p:pic>
    </p:spTree>
    <p:extLst>
      <p:ext uri="{BB962C8B-B14F-4D97-AF65-F5344CB8AC3E}">
        <p14:creationId xmlns:p14="http://schemas.microsoft.com/office/powerpoint/2010/main" val="135273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EA630-4119-6191-A752-E99C438A777F}"/>
              </a:ext>
            </a:extLst>
          </p:cNvPr>
          <p:cNvSpPr>
            <a:spLocks noGrp="1"/>
          </p:cNvSpPr>
          <p:nvPr>
            <p:ph type="title"/>
          </p:nvPr>
        </p:nvSpPr>
        <p:spPr>
          <a:xfrm>
            <a:off x="525144" y="582866"/>
            <a:ext cx="4427856" cy="1231106"/>
          </a:xfrm>
        </p:spPr>
        <p:txBody>
          <a:bodyPr/>
          <a:lstStyle/>
          <a:p>
            <a:r>
              <a:rPr lang="en-US" sz="4000" u="none" spc="-140" dirty="0" err="1">
                <a:solidFill>
                  <a:srgbClr val="EE8500"/>
                </a:solidFill>
                <a:latin typeface="Times New Roman" panose="02020603050405020304" pitchFamily="18" charset="0"/>
                <a:cs typeface="Times New Roman" panose="02020603050405020304" pitchFamily="18" charset="0"/>
              </a:rPr>
              <a:t>Pairplot</a:t>
            </a:r>
            <a:r>
              <a:rPr lang="en-US" sz="4000" u="none" spc="-140" dirty="0">
                <a:solidFill>
                  <a:srgbClr val="EE8500"/>
                </a:solidFill>
                <a:latin typeface="Times New Roman" panose="02020603050405020304" pitchFamily="18" charset="0"/>
                <a:cs typeface="Times New Roman" panose="02020603050405020304" pitchFamily="18" charset="0"/>
              </a:rPr>
              <a:t> of </a:t>
            </a:r>
            <a:r>
              <a:rPr lang="en-US" sz="4000" u="none" spc="-140" dirty="0">
                <a:latin typeface="Times New Roman" panose="02020603050405020304" pitchFamily="18" charset="0"/>
                <a:cs typeface="Times New Roman" panose="02020603050405020304" pitchFamily="18" charset="0"/>
              </a:rPr>
              <a:t>features</a:t>
            </a:r>
            <a:br>
              <a:rPr lang="en-IN" sz="4000" b="0" dirty="0">
                <a:solidFill>
                  <a:srgbClr val="DADADA"/>
                </a:solidFill>
                <a:effectLst/>
                <a:latin typeface="Consolas" panose="020B0609020204030204" pitchFamily="49" charset="0"/>
              </a:rPr>
            </a:br>
            <a:endParaRPr lang="en-IN" sz="4000" dirty="0"/>
          </a:p>
        </p:txBody>
      </p:sp>
      <p:sp>
        <p:nvSpPr>
          <p:cNvPr id="3" name="Text Placeholder 2">
            <a:extLst>
              <a:ext uri="{FF2B5EF4-FFF2-40B4-BE49-F238E27FC236}">
                <a16:creationId xmlns:a16="http://schemas.microsoft.com/office/drawing/2014/main" id="{75433151-11F9-E1C2-4FEE-05BB988A488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12CA707-CE98-1CE5-6578-4E64C41FF2D1}"/>
              </a:ext>
            </a:extLst>
          </p:cNvPr>
          <p:cNvPicPr>
            <a:picLocks noChangeAspect="1"/>
          </p:cNvPicPr>
          <p:nvPr/>
        </p:nvPicPr>
        <p:blipFill>
          <a:blip r:embed="rId2"/>
          <a:stretch>
            <a:fillRect/>
          </a:stretch>
        </p:blipFill>
        <p:spPr>
          <a:xfrm>
            <a:off x="1600200" y="1219985"/>
            <a:ext cx="8763001" cy="4938852"/>
          </a:xfrm>
          <a:prstGeom prst="rect">
            <a:avLst/>
          </a:prstGeom>
        </p:spPr>
      </p:pic>
    </p:spTree>
    <p:extLst>
      <p:ext uri="{BB962C8B-B14F-4D97-AF65-F5344CB8AC3E}">
        <p14:creationId xmlns:p14="http://schemas.microsoft.com/office/powerpoint/2010/main" val="1204276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1F39-0F35-A42F-9EE5-BCA85BA8AE5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CDABF55-8B9F-5D9D-655D-13E2281CA18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253D7BE-163D-EBB8-57D7-B58EA24C6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3057"/>
            <a:ext cx="12192000" cy="5851885"/>
          </a:xfrm>
          <a:prstGeom prst="rect">
            <a:avLst/>
          </a:prstGeom>
        </p:spPr>
      </p:pic>
    </p:spTree>
    <p:extLst>
      <p:ext uri="{BB962C8B-B14F-4D97-AF65-F5344CB8AC3E}">
        <p14:creationId xmlns:p14="http://schemas.microsoft.com/office/powerpoint/2010/main" val="426580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DB5-E0FA-B7D3-E72D-059511E30D1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1973F6C-0128-E5C4-F675-7844A3DCA33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3297B08-7A04-4517-0E7D-ADE96B6BD759}"/>
              </a:ext>
            </a:extLst>
          </p:cNvPr>
          <p:cNvPicPr>
            <a:picLocks noChangeAspect="1"/>
          </p:cNvPicPr>
          <p:nvPr/>
        </p:nvPicPr>
        <p:blipFill>
          <a:blip r:embed="rId2"/>
          <a:stretch>
            <a:fillRect/>
          </a:stretch>
        </p:blipFill>
        <p:spPr>
          <a:xfrm>
            <a:off x="67036" y="0"/>
            <a:ext cx="12057927" cy="6858000"/>
          </a:xfrm>
          <a:prstGeom prst="rect">
            <a:avLst/>
          </a:prstGeom>
        </p:spPr>
      </p:pic>
    </p:spTree>
    <p:extLst>
      <p:ext uri="{BB962C8B-B14F-4D97-AF65-F5344CB8AC3E}">
        <p14:creationId xmlns:p14="http://schemas.microsoft.com/office/powerpoint/2010/main" val="44497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44F0-F572-B73B-B703-DF964636147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60269B6-DB30-C29F-D171-E0D7119A271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A2F03AF-958F-3FB3-565D-49FFAB3009E5}"/>
              </a:ext>
            </a:extLst>
          </p:cNvPr>
          <p:cNvPicPr>
            <a:picLocks noChangeAspect="1"/>
          </p:cNvPicPr>
          <p:nvPr/>
        </p:nvPicPr>
        <p:blipFill>
          <a:blip r:embed="rId2"/>
          <a:stretch>
            <a:fillRect/>
          </a:stretch>
        </p:blipFill>
        <p:spPr>
          <a:xfrm>
            <a:off x="554355" y="304800"/>
            <a:ext cx="10570845" cy="6152242"/>
          </a:xfrm>
          <a:prstGeom prst="rect">
            <a:avLst/>
          </a:prstGeom>
        </p:spPr>
      </p:pic>
    </p:spTree>
    <p:extLst>
      <p:ext uri="{BB962C8B-B14F-4D97-AF65-F5344CB8AC3E}">
        <p14:creationId xmlns:p14="http://schemas.microsoft.com/office/powerpoint/2010/main" val="3201032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2" y="0"/>
            <a:ext cx="12201525" cy="1457325"/>
            <a:chOff x="-4762" y="0"/>
            <a:chExt cx="12201525" cy="1457325"/>
          </a:xfrm>
        </p:grpSpPr>
        <p:sp>
          <p:nvSpPr>
            <p:cNvPr id="3" name="object 3"/>
            <p:cNvSpPr/>
            <p:nvPr/>
          </p:nvSpPr>
          <p:spPr>
            <a:xfrm>
              <a:off x="0" y="709548"/>
              <a:ext cx="12192000" cy="0"/>
            </a:xfrm>
            <a:custGeom>
              <a:avLst/>
              <a:gdLst/>
              <a:ahLst/>
              <a:cxnLst/>
              <a:rect l="l" t="t" r="r" b="b"/>
              <a:pathLst>
                <a:path w="12192000">
                  <a:moveTo>
                    <a:pt x="0" y="0"/>
                  </a:moveTo>
                  <a:lnTo>
                    <a:pt x="12191999" y="0"/>
                  </a:lnTo>
                </a:path>
              </a:pathLst>
            </a:custGeom>
            <a:ln w="9525">
              <a:solidFill>
                <a:srgbClr val="0C5293"/>
              </a:solidFill>
            </a:ln>
          </p:spPr>
          <p:txBody>
            <a:bodyPr wrap="square" lIns="0" tIns="0" rIns="0" bIns="0" rtlCol="0"/>
            <a:lstStyle/>
            <a:p>
              <a:endParaRPr/>
            </a:p>
          </p:txBody>
        </p:sp>
        <p:sp>
          <p:nvSpPr>
            <p:cNvPr id="4" name="object 4"/>
            <p:cNvSpPr/>
            <p:nvPr/>
          </p:nvSpPr>
          <p:spPr>
            <a:xfrm>
              <a:off x="0" y="157226"/>
              <a:ext cx="12192000" cy="1285875"/>
            </a:xfrm>
            <a:custGeom>
              <a:avLst/>
              <a:gdLst/>
              <a:ahLst/>
              <a:cxnLst/>
              <a:rect l="l" t="t" r="r" b="b"/>
              <a:pathLst>
                <a:path w="12192000" h="1285875">
                  <a:moveTo>
                    <a:pt x="12075414" y="0"/>
                  </a:moveTo>
                  <a:lnTo>
                    <a:pt x="126094" y="0"/>
                  </a:lnTo>
                  <a:lnTo>
                    <a:pt x="75158" y="10277"/>
                  </a:lnTo>
                  <a:lnTo>
                    <a:pt x="33564" y="38306"/>
                  </a:lnTo>
                  <a:lnTo>
                    <a:pt x="5520" y="79884"/>
                  </a:lnTo>
                  <a:lnTo>
                    <a:pt x="0" y="107222"/>
                  </a:lnTo>
                  <a:lnTo>
                    <a:pt x="0" y="1178534"/>
                  </a:lnTo>
                  <a:lnTo>
                    <a:pt x="5520" y="1205882"/>
                  </a:lnTo>
                  <a:lnTo>
                    <a:pt x="33564" y="1247505"/>
                  </a:lnTo>
                  <a:lnTo>
                    <a:pt x="75158" y="1275578"/>
                  </a:lnTo>
                  <a:lnTo>
                    <a:pt x="126094" y="1285875"/>
                  </a:lnTo>
                  <a:lnTo>
                    <a:pt x="12075414" y="1285875"/>
                  </a:lnTo>
                  <a:lnTo>
                    <a:pt x="12126339" y="1275578"/>
                  </a:lnTo>
                  <a:lnTo>
                    <a:pt x="12167917" y="1247505"/>
                  </a:lnTo>
                  <a:lnTo>
                    <a:pt x="12191999" y="1211743"/>
                  </a:lnTo>
                  <a:lnTo>
                    <a:pt x="12191999" y="74030"/>
                  </a:lnTo>
                  <a:lnTo>
                    <a:pt x="12167917" y="38306"/>
                  </a:lnTo>
                  <a:lnTo>
                    <a:pt x="12126339" y="10277"/>
                  </a:lnTo>
                  <a:lnTo>
                    <a:pt x="12075414" y="0"/>
                  </a:lnTo>
                  <a:close/>
                </a:path>
              </a:pathLst>
            </a:custGeom>
            <a:solidFill>
              <a:srgbClr val="0C5293"/>
            </a:solidFill>
          </p:spPr>
          <p:txBody>
            <a:bodyPr wrap="square" lIns="0" tIns="0" rIns="0" bIns="0" rtlCol="0"/>
            <a:lstStyle/>
            <a:p>
              <a:endParaRPr/>
            </a:p>
          </p:txBody>
        </p:sp>
        <p:sp>
          <p:nvSpPr>
            <p:cNvPr id="5" name="object 5"/>
            <p:cNvSpPr/>
            <p:nvPr/>
          </p:nvSpPr>
          <p:spPr>
            <a:xfrm>
              <a:off x="0" y="157226"/>
              <a:ext cx="12192000" cy="1285875"/>
            </a:xfrm>
            <a:custGeom>
              <a:avLst/>
              <a:gdLst/>
              <a:ahLst/>
              <a:cxnLst/>
              <a:rect l="l" t="t" r="r" b="b"/>
              <a:pathLst>
                <a:path w="12192000" h="1285875">
                  <a:moveTo>
                    <a:pt x="0" y="107222"/>
                  </a:moveTo>
                  <a:lnTo>
                    <a:pt x="5520" y="79884"/>
                  </a:lnTo>
                  <a:lnTo>
                    <a:pt x="33564" y="38306"/>
                  </a:lnTo>
                  <a:lnTo>
                    <a:pt x="75158" y="10277"/>
                  </a:lnTo>
                  <a:lnTo>
                    <a:pt x="126094" y="0"/>
                  </a:lnTo>
                  <a:lnTo>
                    <a:pt x="12075414" y="0"/>
                  </a:lnTo>
                  <a:lnTo>
                    <a:pt x="12126339" y="10277"/>
                  </a:lnTo>
                  <a:lnTo>
                    <a:pt x="12167917" y="38306"/>
                  </a:lnTo>
                  <a:lnTo>
                    <a:pt x="12191999" y="74030"/>
                  </a:lnTo>
                </a:path>
                <a:path w="12192000" h="1285875">
                  <a:moveTo>
                    <a:pt x="12191999" y="1211743"/>
                  </a:moveTo>
                  <a:lnTo>
                    <a:pt x="12167917" y="1247505"/>
                  </a:lnTo>
                  <a:lnTo>
                    <a:pt x="12126339" y="1275578"/>
                  </a:lnTo>
                  <a:lnTo>
                    <a:pt x="12075414" y="1285875"/>
                  </a:lnTo>
                  <a:lnTo>
                    <a:pt x="126094" y="1285875"/>
                  </a:lnTo>
                  <a:lnTo>
                    <a:pt x="75158" y="1275578"/>
                  </a:lnTo>
                  <a:lnTo>
                    <a:pt x="33564" y="1247505"/>
                  </a:lnTo>
                  <a:lnTo>
                    <a:pt x="5520" y="1205882"/>
                  </a:lnTo>
                  <a:lnTo>
                    <a:pt x="0" y="1178534"/>
                  </a:lnTo>
                </a:path>
              </a:pathLst>
            </a:custGeom>
            <a:ln w="9525">
              <a:solidFill>
                <a:srgbClr val="0C5293"/>
              </a:solidFill>
            </a:ln>
          </p:spPr>
          <p:txBody>
            <a:bodyPr wrap="square" lIns="0" tIns="0" rIns="0" bIns="0" rtlCol="0"/>
            <a:lstStyle/>
            <a:p>
              <a:endParaRPr/>
            </a:p>
          </p:txBody>
        </p:sp>
        <p:sp>
          <p:nvSpPr>
            <p:cNvPr id="6" name="object 6"/>
            <p:cNvSpPr/>
            <p:nvPr/>
          </p:nvSpPr>
          <p:spPr>
            <a:xfrm>
              <a:off x="10763250" y="0"/>
              <a:ext cx="857250" cy="1438275"/>
            </a:xfrm>
            <a:custGeom>
              <a:avLst/>
              <a:gdLst/>
              <a:ahLst/>
              <a:cxnLst/>
              <a:rect l="l" t="t" r="r" b="b"/>
              <a:pathLst>
                <a:path w="857250" h="1438275">
                  <a:moveTo>
                    <a:pt x="857005" y="0"/>
                  </a:moveTo>
                  <a:lnTo>
                    <a:pt x="491753" y="0"/>
                  </a:lnTo>
                  <a:lnTo>
                    <a:pt x="0" y="1438275"/>
                  </a:lnTo>
                  <a:lnTo>
                    <a:pt x="365251" y="1438275"/>
                  </a:lnTo>
                  <a:lnTo>
                    <a:pt x="857005" y="0"/>
                  </a:lnTo>
                  <a:close/>
                </a:path>
              </a:pathLst>
            </a:custGeom>
            <a:solidFill>
              <a:srgbClr val="D2AD6C"/>
            </a:solidFill>
          </p:spPr>
          <p:txBody>
            <a:bodyPr wrap="square" lIns="0" tIns="0" rIns="0" bIns="0" rtlCol="0"/>
            <a:lstStyle/>
            <a:p>
              <a:endParaRPr/>
            </a:p>
          </p:txBody>
        </p:sp>
        <p:sp>
          <p:nvSpPr>
            <p:cNvPr id="7" name="object 7"/>
            <p:cNvSpPr/>
            <p:nvPr/>
          </p:nvSpPr>
          <p:spPr>
            <a:xfrm>
              <a:off x="7715250" y="0"/>
              <a:ext cx="3829050" cy="1457325"/>
            </a:xfrm>
            <a:custGeom>
              <a:avLst/>
              <a:gdLst/>
              <a:ahLst/>
              <a:cxnLst/>
              <a:rect l="l" t="t" r="r" b="b"/>
              <a:pathLst>
                <a:path w="3829050" h="1457325">
                  <a:moveTo>
                    <a:pt x="3828881" y="0"/>
                  </a:moveTo>
                  <a:lnTo>
                    <a:pt x="494369" y="0"/>
                  </a:lnTo>
                  <a:lnTo>
                    <a:pt x="0" y="1457325"/>
                  </a:lnTo>
                  <a:lnTo>
                    <a:pt x="3334511" y="1457325"/>
                  </a:lnTo>
                  <a:lnTo>
                    <a:pt x="3828881"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8115300" y="409575"/>
              <a:ext cx="2828925" cy="895350"/>
            </a:xfrm>
            <a:prstGeom prst="rect">
              <a:avLst/>
            </a:prstGeom>
          </p:spPr>
        </p:pic>
      </p:grpSp>
      <p:grpSp>
        <p:nvGrpSpPr>
          <p:cNvPr id="9" name="object 9"/>
          <p:cNvGrpSpPr/>
          <p:nvPr/>
        </p:nvGrpSpPr>
        <p:grpSpPr>
          <a:xfrm>
            <a:off x="-4762" y="5895975"/>
            <a:ext cx="12201525" cy="962025"/>
            <a:chOff x="-4762" y="5895975"/>
            <a:chExt cx="12201525" cy="962025"/>
          </a:xfrm>
        </p:grpSpPr>
        <p:sp>
          <p:nvSpPr>
            <p:cNvPr id="10" name="object 10"/>
            <p:cNvSpPr/>
            <p:nvPr/>
          </p:nvSpPr>
          <p:spPr>
            <a:xfrm>
              <a:off x="0" y="6605587"/>
              <a:ext cx="12192000" cy="252729"/>
            </a:xfrm>
            <a:custGeom>
              <a:avLst/>
              <a:gdLst/>
              <a:ahLst/>
              <a:cxnLst/>
              <a:rect l="l" t="t" r="r" b="b"/>
              <a:pathLst>
                <a:path w="12192000" h="252729">
                  <a:moveTo>
                    <a:pt x="12191999" y="0"/>
                  </a:moveTo>
                  <a:lnTo>
                    <a:pt x="0" y="0"/>
                  </a:lnTo>
                  <a:lnTo>
                    <a:pt x="0" y="252410"/>
                  </a:lnTo>
                  <a:lnTo>
                    <a:pt x="12191999" y="252410"/>
                  </a:lnTo>
                  <a:lnTo>
                    <a:pt x="12191999" y="0"/>
                  </a:lnTo>
                  <a:close/>
                </a:path>
              </a:pathLst>
            </a:custGeom>
            <a:solidFill>
              <a:srgbClr val="0C5293"/>
            </a:solidFill>
          </p:spPr>
          <p:txBody>
            <a:bodyPr wrap="square" lIns="0" tIns="0" rIns="0" bIns="0" rtlCol="0"/>
            <a:lstStyle/>
            <a:p>
              <a:endParaRPr/>
            </a:p>
          </p:txBody>
        </p:sp>
        <p:sp>
          <p:nvSpPr>
            <p:cNvPr id="11" name="object 11"/>
            <p:cNvSpPr/>
            <p:nvPr/>
          </p:nvSpPr>
          <p:spPr>
            <a:xfrm>
              <a:off x="0" y="6605587"/>
              <a:ext cx="12192000" cy="0"/>
            </a:xfrm>
            <a:custGeom>
              <a:avLst/>
              <a:gdLst/>
              <a:ahLst/>
              <a:cxnLst/>
              <a:rect l="l" t="t" r="r" b="b"/>
              <a:pathLst>
                <a:path w="12192000">
                  <a:moveTo>
                    <a:pt x="12191999" y="0"/>
                  </a:moveTo>
                  <a:lnTo>
                    <a:pt x="0" y="0"/>
                  </a:lnTo>
                </a:path>
              </a:pathLst>
            </a:custGeom>
            <a:ln w="9525">
              <a:solidFill>
                <a:srgbClr val="0C5293"/>
              </a:solidFill>
            </a:ln>
          </p:spPr>
          <p:txBody>
            <a:bodyPr wrap="square" lIns="0" tIns="0" rIns="0" bIns="0" rtlCol="0"/>
            <a:lstStyle/>
            <a:p>
              <a:endParaRPr/>
            </a:p>
          </p:txBody>
        </p:sp>
        <p:sp>
          <p:nvSpPr>
            <p:cNvPr id="12" name="object 12"/>
            <p:cNvSpPr/>
            <p:nvPr/>
          </p:nvSpPr>
          <p:spPr>
            <a:xfrm>
              <a:off x="0" y="5900737"/>
              <a:ext cx="12192000" cy="742950"/>
            </a:xfrm>
            <a:custGeom>
              <a:avLst/>
              <a:gdLst/>
              <a:ahLst/>
              <a:cxnLst/>
              <a:rect l="l" t="t" r="r" b="b"/>
              <a:pathLst>
                <a:path w="12192000" h="742950">
                  <a:moveTo>
                    <a:pt x="12140184" y="0"/>
                  </a:moveTo>
                  <a:lnTo>
                    <a:pt x="70840" y="0"/>
                  </a:lnTo>
                  <a:lnTo>
                    <a:pt x="41412" y="5940"/>
                  </a:lnTo>
                  <a:lnTo>
                    <a:pt x="17380" y="22142"/>
                  </a:lnTo>
                  <a:lnTo>
                    <a:pt x="1178" y="46173"/>
                  </a:lnTo>
                  <a:lnTo>
                    <a:pt x="0" y="52009"/>
                  </a:lnTo>
                  <a:lnTo>
                    <a:pt x="12191999" y="21039"/>
                  </a:lnTo>
                  <a:lnTo>
                    <a:pt x="12169618" y="5940"/>
                  </a:lnTo>
                  <a:lnTo>
                    <a:pt x="12140184" y="0"/>
                  </a:lnTo>
                  <a:close/>
                </a:path>
                <a:path w="12192000" h="742950">
                  <a:moveTo>
                    <a:pt x="0" y="690940"/>
                  </a:moveTo>
                  <a:lnTo>
                    <a:pt x="1178" y="696776"/>
                  </a:lnTo>
                  <a:lnTo>
                    <a:pt x="17380" y="720807"/>
                  </a:lnTo>
                  <a:lnTo>
                    <a:pt x="41412" y="737009"/>
                  </a:lnTo>
                  <a:lnTo>
                    <a:pt x="70840" y="742950"/>
                  </a:lnTo>
                  <a:lnTo>
                    <a:pt x="12140184" y="742950"/>
                  </a:lnTo>
                  <a:lnTo>
                    <a:pt x="12169618" y="737009"/>
                  </a:lnTo>
                  <a:lnTo>
                    <a:pt x="12191999" y="721910"/>
                  </a:lnTo>
                  <a:lnTo>
                    <a:pt x="0" y="690940"/>
                  </a:lnTo>
                  <a:close/>
                </a:path>
              </a:pathLst>
            </a:custGeom>
            <a:solidFill>
              <a:srgbClr val="0C5293"/>
            </a:solidFill>
          </p:spPr>
          <p:txBody>
            <a:bodyPr wrap="square" lIns="0" tIns="0" rIns="0" bIns="0" rtlCol="0"/>
            <a:lstStyle/>
            <a:p>
              <a:endParaRPr/>
            </a:p>
          </p:txBody>
        </p:sp>
        <p:sp>
          <p:nvSpPr>
            <p:cNvPr id="13" name="object 13"/>
            <p:cNvSpPr/>
            <p:nvPr/>
          </p:nvSpPr>
          <p:spPr>
            <a:xfrm>
              <a:off x="0" y="5900737"/>
              <a:ext cx="12192000" cy="742950"/>
            </a:xfrm>
            <a:custGeom>
              <a:avLst/>
              <a:gdLst/>
              <a:ahLst/>
              <a:cxnLst/>
              <a:rect l="l" t="t" r="r" b="b"/>
              <a:pathLst>
                <a:path w="12192000" h="742950">
                  <a:moveTo>
                    <a:pt x="0" y="52009"/>
                  </a:moveTo>
                  <a:lnTo>
                    <a:pt x="1178" y="46173"/>
                  </a:lnTo>
                  <a:lnTo>
                    <a:pt x="17380" y="22142"/>
                  </a:lnTo>
                  <a:lnTo>
                    <a:pt x="41412" y="5940"/>
                  </a:lnTo>
                  <a:lnTo>
                    <a:pt x="70840" y="0"/>
                  </a:lnTo>
                  <a:lnTo>
                    <a:pt x="12140184" y="0"/>
                  </a:lnTo>
                  <a:lnTo>
                    <a:pt x="12169618" y="5940"/>
                  </a:lnTo>
                  <a:lnTo>
                    <a:pt x="12191999" y="21039"/>
                  </a:lnTo>
                </a:path>
                <a:path w="12192000" h="742950">
                  <a:moveTo>
                    <a:pt x="12191999" y="721910"/>
                  </a:moveTo>
                  <a:lnTo>
                    <a:pt x="12169618" y="737009"/>
                  </a:lnTo>
                  <a:lnTo>
                    <a:pt x="12140184" y="742950"/>
                  </a:lnTo>
                  <a:lnTo>
                    <a:pt x="70840" y="742950"/>
                  </a:lnTo>
                  <a:lnTo>
                    <a:pt x="41412" y="737009"/>
                  </a:lnTo>
                  <a:lnTo>
                    <a:pt x="17380" y="720807"/>
                  </a:lnTo>
                  <a:lnTo>
                    <a:pt x="1178" y="696776"/>
                  </a:lnTo>
                  <a:lnTo>
                    <a:pt x="0" y="690940"/>
                  </a:lnTo>
                </a:path>
              </a:pathLst>
            </a:custGeom>
            <a:ln w="9525">
              <a:solidFill>
                <a:srgbClr val="0C5293"/>
              </a:solidFill>
            </a:ln>
          </p:spPr>
          <p:txBody>
            <a:bodyPr wrap="square" lIns="0" tIns="0" rIns="0" bIns="0" rtlCol="0"/>
            <a:lstStyle/>
            <a:p>
              <a:endParaRPr/>
            </a:p>
          </p:txBody>
        </p:sp>
      </p:grpSp>
      <p:sp>
        <p:nvSpPr>
          <p:cNvPr id="14" name="object 14"/>
          <p:cNvSpPr txBox="1">
            <a:spLocks noGrp="1"/>
          </p:cNvSpPr>
          <p:nvPr>
            <p:ph type="ctrTitle"/>
          </p:nvPr>
        </p:nvSpPr>
        <p:spPr>
          <a:prstGeom prst="rect">
            <a:avLst/>
          </a:prstGeom>
        </p:spPr>
        <p:txBody>
          <a:bodyPr vert="horz" wrap="square" lIns="0" tIns="13970" rIns="0" bIns="0" rtlCol="0">
            <a:spAutoFit/>
          </a:bodyPr>
          <a:lstStyle/>
          <a:p>
            <a:pPr marL="20955">
              <a:lnSpc>
                <a:spcPct val="100000"/>
              </a:lnSpc>
              <a:spcBef>
                <a:spcPts val="110"/>
              </a:spcBef>
            </a:pPr>
            <a:r>
              <a:rPr lang="en-IN" u="none" spc="500" dirty="0">
                <a:solidFill>
                  <a:schemeClr val="accent6">
                    <a:lumMod val="75000"/>
                  </a:schemeClr>
                </a:solidFill>
              </a:rPr>
              <a:t>AI</a:t>
            </a:r>
            <a:r>
              <a:rPr u="none" spc="-855" dirty="0">
                <a:solidFill>
                  <a:schemeClr val="accent6">
                    <a:lumMod val="75000"/>
                  </a:schemeClr>
                </a:solidFill>
              </a:rPr>
              <a:t> </a:t>
            </a:r>
            <a:r>
              <a:rPr u="none" spc="-375" dirty="0"/>
              <a:t>Gard</a:t>
            </a:r>
            <a:r>
              <a:rPr u="none" spc="-420" dirty="0"/>
              <a:t>e</a:t>
            </a:r>
            <a:r>
              <a:rPr u="none" spc="-480" dirty="0"/>
              <a:t>n</a:t>
            </a:r>
          </a:p>
        </p:txBody>
      </p:sp>
      <p:sp>
        <p:nvSpPr>
          <p:cNvPr id="16" name="object 16"/>
          <p:cNvSpPr txBox="1"/>
          <p:nvPr/>
        </p:nvSpPr>
        <p:spPr>
          <a:xfrm>
            <a:off x="1072514" y="5960733"/>
            <a:ext cx="2424430" cy="833755"/>
          </a:xfrm>
          <a:prstGeom prst="rect">
            <a:avLst/>
          </a:prstGeom>
        </p:spPr>
        <p:txBody>
          <a:bodyPr vert="horz" wrap="square" lIns="0" tIns="19685" rIns="0" bIns="0" rtlCol="0">
            <a:spAutoFit/>
          </a:bodyPr>
          <a:lstStyle/>
          <a:p>
            <a:pPr marL="6350" algn="ctr">
              <a:lnSpc>
                <a:spcPct val="100000"/>
              </a:lnSpc>
              <a:spcBef>
                <a:spcPts val="155"/>
              </a:spcBef>
            </a:pPr>
            <a:r>
              <a:rPr sz="1500" b="1" spc="-70" dirty="0">
                <a:solidFill>
                  <a:srgbClr val="D2AD6C"/>
                </a:solidFill>
                <a:latin typeface="Trebuchet MS"/>
                <a:cs typeface="Trebuchet MS"/>
              </a:rPr>
              <a:t>Mission</a:t>
            </a:r>
            <a:endParaRPr sz="1500">
              <a:latin typeface="Trebuchet MS"/>
              <a:cs typeface="Trebuchet MS"/>
            </a:endParaRPr>
          </a:p>
          <a:p>
            <a:pPr marL="12065" marR="5080" algn="ctr">
              <a:lnSpc>
                <a:spcPts val="1430"/>
              </a:lnSpc>
              <a:spcBef>
                <a:spcPts val="1560"/>
              </a:spcBef>
            </a:pPr>
            <a:r>
              <a:rPr sz="1200" spc="-145" dirty="0">
                <a:solidFill>
                  <a:srgbClr val="FFFFFF"/>
                </a:solidFill>
                <a:latin typeface="Tahoma"/>
                <a:cs typeface="Tahoma"/>
              </a:rPr>
              <a:t>d</a:t>
            </a:r>
            <a:r>
              <a:rPr sz="1200" spc="-35" dirty="0">
                <a:solidFill>
                  <a:srgbClr val="FFFFFF"/>
                </a:solidFill>
                <a:latin typeface="Tahoma"/>
                <a:cs typeface="Tahoma"/>
              </a:rPr>
              <a:t>e</a:t>
            </a:r>
            <a:r>
              <a:rPr sz="1200" spc="-155" dirty="0">
                <a:solidFill>
                  <a:srgbClr val="FFFFFF"/>
                </a:solidFill>
                <a:latin typeface="Tahoma"/>
                <a:cs typeface="Tahoma"/>
              </a:rPr>
              <a:t>v</a:t>
            </a:r>
            <a:r>
              <a:rPr sz="1200" spc="-35" dirty="0">
                <a:solidFill>
                  <a:srgbClr val="FFFFFF"/>
                </a:solidFill>
                <a:latin typeface="Tahoma"/>
                <a:cs typeface="Tahoma"/>
              </a:rPr>
              <a:t>e</a:t>
            </a:r>
            <a:r>
              <a:rPr sz="1200" spc="-130" dirty="0">
                <a:solidFill>
                  <a:srgbClr val="FFFFFF"/>
                </a:solidFill>
                <a:latin typeface="Tahoma"/>
                <a:cs typeface="Tahoma"/>
              </a:rPr>
              <a:t>l</a:t>
            </a:r>
            <a:r>
              <a:rPr sz="1200" spc="-55" dirty="0">
                <a:solidFill>
                  <a:srgbClr val="FFFFFF"/>
                </a:solidFill>
                <a:latin typeface="Tahoma"/>
                <a:cs typeface="Tahoma"/>
              </a:rPr>
              <a:t>o</a:t>
            </a:r>
            <a:r>
              <a:rPr sz="1200" spc="-145" dirty="0">
                <a:solidFill>
                  <a:srgbClr val="FFFFFF"/>
                </a:solidFill>
                <a:latin typeface="Tahoma"/>
                <a:cs typeface="Tahoma"/>
              </a:rPr>
              <a:t>p</a:t>
            </a:r>
            <a:r>
              <a:rPr sz="1200" spc="-190" dirty="0">
                <a:solidFill>
                  <a:srgbClr val="FFFFFF"/>
                </a:solidFill>
                <a:latin typeface="Tahoma"/>
                <a:cs typeface="Tahoma"/>
              </a:rPr>
              <a:t>m</a:t>
            </a:r>
            <a:r>
              <a:rPr sz="1200" spc="-110" dirty="0">
                <a:solidFill>
                  <a:srgbClr val="FFFFFF"/>
                </a:solidFill>
                <a:latin typeface="Tahoma"/>
                <a:cs typeface="Tahoma"/>
              </a:rPr>
              <a:t>e</a:t>
            </a:r>
            <a:r>
              <a:rPr sz="1200" spc="-75" dirty="0">
                <a:solidFill>
                  <a:srgbClr val="FFFFFF"/>
                </a:solidFill>
                <a:latin typeface="Tahoma"/>
                <a:cs typeface="Tahoma"/>
              </a:rPr>
              <a:t>n</a:t>
            </a:r>
            <a:r>
              <a:rPr sz="1200" spc="-130" dirty="0">
                <a:solidFill>
                  <a:srgbClr val="FFFFFF"/>
                </a:solidFill>
                <a:latin typeface="Tahoma"/>
                <a:cs typeface="Tahoma"/>
              </a:rPr>
              <a:t>t </a:t>
            </a:r>
            <a:r>
              <a:rPr sz="1200" spc="-105" dirty="0">
                <a:solidFill>
                  <a:srgbClr val="FFFFFF"/>
                </a:solidFill>
                <a:latin typeface="Tahoma"/>
                <a:cs typeface="Tahoma"/>
              </a:rPr>
              <a:t>to</a:t>
            </a:r>
            <a:r>
              <a:rPr sz="1200" spc="-100" dirty="0">
                <a:solidFill>
                  <a:srgbClr val="FFFFFF"/>
                </a:solidFill>
                <a:latin typeface="Tahoma"/>
                <a:cs typeface="Tahoma"/>
              </a:rPr>
              <a:t> </a:t>
            </a:r>
            <a:r>
              <a:rPr sz="1200" spc="-190" dirty="0">
                <a:solidFill>
                  <a:srgbClr val="FFFFFF"/>
                </a:solidFill>
                <a:latin typeface="Tahoma"/>
                <a:cs typeface="Tahoma"/>
              </a:rPr>
              <a:t>m</a:t>
            </a:r>
            <a:r>
              <a:rPr sz="1200" spc="-110" dirty="0">
                <a:solidFill>
                  <a:srgbClr val="FFFFFF"/>
                </a:solidFill>
                <a:latin typeface="Tahoma"/>
                <a:cs typeface="Tahoma"/>
              </a:rPr>
              <a:t>a</a:t>
            </a:r>
            <a:r>
              <a:rPr sz="1200" spc="-80" dirty="0">
                <a:solidFill>
                  <a:srgbClr val="FFFFFF"/>
                </a:solidFill>
                <a:latin typeface="Tahoma"/>
                <a:cs typeface="Tahoma"/>
              </a:rPr>
              <a:t>k</a:t>
            </a:r>
            <a:r>
              <a:rPr sz="1200" spc="-85" dirty="0">
                <a:solidFill>
                  <a:srgbClr val="FFFFFF"/>
                </a:solidFill>
                <a:latin typeface="Tahoma"/>
                <a:cs typeface="Tahoma"/>
              </a:rPr>
              <a:t>e</a:t>
            </a:r>
            <a:r>
              <a:rPr sz="1200" spc="-100" dirty="0">
                <a:solidFill>
                  <a:srgbClr val="FFFFFF"/>
                </a:solidFill>
                <a:latin typeface="Tahoma"/>
                <a:cs typeface="Tahoma"/>
              </a:rPr>
              <a:t> </a:t>
            </a:r>
            <a:r>
              <a:rPr sz="1200" spc="-110" dirty="0">
                <a:solidFill>
                  <a:srgbClr val="FFFFFF"/>
                </a:solidFill>
                <a:latin typeface="Tahoma"/>
                <a:cs typeface="Tahoma"/>
              </a:rPr>
              <a:t>e</a:t>
            </a:r>
            <a:r>
              <a:rPr sz="1200" spc="-85" dirty="0">
                <a:solidFill>
                  <a:srgbClr val="FFFFFF"/>
                </a:solidFill>
                <a:latin typeface="Tahoma"/>
                <a:cs typeface="Tahoma"/>
              </a:rPr>
              <a:t>f</a:t>
            </a:r>
            <a:r>
              <a:rPr sz="1200" spc="-160" dirty="0">
                <a:solidFill>
                  <a:srgbClr val="FFFFFF"/>
                </a:solidFill>
                <a:latin typeface="Tahoma"/>
                <a:cs typeface="Tahoma"/>
              </a:rPr>
              <a:t>f</a:t>
            </a:r>
            <a:r>
              <a:rPr sz="1200" spc="-35" dirty="0">
                <a:solidFill>
                  <a:srgbClr val="FFFFFF"/>
                </a:solidFill>
                <a:latin typeface="Tahoma"/>
                <a:cs typeface="Tahoma"/>
              </a:rPr>
              <a:t>e</a:t>
            </a:r>
            <a:r>
              <a:rPr sz="1200" spc="-110" dirty="0">
                <a:solidFill>
                  <a:srgbClr val="FFFFFF"/>
                </a:solidFill>
                <a:latin typeface="Tahoma"/>
                <a:cs typeface="Tahoma"/>
              </a:rPr>
              <a:t>c</a:t>
            </a:r>
            <a:r>
              <a:rPr sz="1200" spc="-105" dirty="0">
                <a:solidFill>
                  <a:srgbClr val="FFFFFF"/>
                </a:solidFill>
                <a:latin typeface="Tahoma"/>
                <a:cs typeface="Tahoma"/>
              </a:rPr>
              <a:t>t</a:t>
            </a:r>
            <a:r>
              <a:rPr sz="1200" spc="-55" dirty="0">
                <a:solidFill>
                  <a:srgbClr val="FFFFFF"/>
                </a:solidFill>
                <a:latin typeface="Tahoma"/>
                <a:cs typeface="Tahoma"/>
              </a:rPr>
              <a:t>i</a:t>
            </a:r>
            <a:r>
              <a:rPr sz="1200" spc="-80" dirty="0">
                <a:solidFill>
                  <a:srgbClr val="FFFFFF"/>
                </a:solidFill>
                <a:latin typeface="Tahoma"/>
                <a:cs typeface="Tahoma"/>
              </a:rPr>
              <a:t>v</a:t>
            </a:r>
            <a:r>
              <a:rPr sz="1200" spc="-85" dirty="0">
                <a:solidFill>
                  <a:srgbClr val="FFFFFF"/>
                </a:solidFill>
                <a:latin typeface="Tahoma"/>
                <a:cs typeface="Tahoma"/>
              </a:rPr>
              <a:t>e</a:t>
            </a:r>
            <a:r>
              <a:rPr sz="1200" spc="-100" dirty="0">
                <a:solidFill>
                  <a:srgbClr val="FFFFFF"/>
                </a:solidFill>
                <a:latin typeface="Tahoma"/>
                <a:cs typeface="Tahoma"/>
              </a:rPr>
              <a:t> </a:t>
            </a:r>
            <a:r>
              <a:rPr sz="1200" spc="-110" dirty="0">
                <a:solidFill>
                  <a:srgbClr val="FFFFFF"/>
                </a:solidFill>
                <a:latin typeface="Tahoma"/>
                <a:cs typeface="Tahoma"/>
              </a:rPr>
              <a:t>c</a:t>
            </a:r>
            <a:r>
              <a:rPr sz="1200" spc="-55" dirty="0">
                <a:solidFill>
                  <a:srgbClr val="FFFFFF"/>
                </a:solidFill>
                <a:latin typeface="Tahoma"/>
                <a:cs typeface="Tahoma"/>
              </a:rPr>
              <a:t>o</a:t>
            </a:r>
            <a:r>
              <a:rPr sz="1200" spc="-150" dirty="0">
                <a:solidFill>
                  <a:srgbClr val="FFFFFF"/>
                </a:solidFill>
                <a:latin typeface="Tahoma"/>
                <a:cs typeface="Tahoma"/>
              </a:rPr>
              <a:t>n</a:t>
            </a:r>
            <a:r>
              <a:rPr sz="1200" spc="-105" dirty="0">
                <a:solidFill>
                  <a:srgbClr val="FFFFFF"/>
                </a:solidFill>
                <a:latin typeface="Tahoma"/>
                <a:cs typeface="Tahoma"/>
              </a:rPr>
              <a:t>t</a:t>
            </a:r>
            <a:r>
              <a:rPr sz="1200" spc="-135" dirty="0">
                <a:solidFill>
                  <a:srgbClr val="FFFFFF"/>
                </a:solidFill>
                <a:latin typeface="Tahoma"/>
                <a:cs typeface="Tahoma"/>
              </a:rPr>
              <a:t>r</a:t>
            </a:r>
            <a:r>
              <a:rPr sz="1200" spc="20" dirty="0">
                <a:solidFill>
                  <a:srgbClr val="FFFFFF"/>
                </a:solidFill>
                <a:latin typeface="Tahoma"/>
                <a:cs typeface="Tahoma"/>
              </a:rPr>
              <a:t>i</a:t>
            </a:r>
            <a:r>
              <a:rPr sz="1200" spc="-145" dirty="0">
                <a:solidFill>
                  <a:srgbClr val="FFFFFF"/>
                </a:solidFill>
                <a:latin typeface="Tahoma"/>
                <a:cs typeface="Tahoma"/>
              </a:rPr>
              <a:t>b</a:t>
            </a:r>
            <a:r>
              <a:rPr sz="1200" spc="-150" dirty="0">
                <a:solidFill>
                  <a:srgbClr val="FFFFFF"/>
                </a:solidFill>
                <a:latin typeface="Tahoma"/>
                <a:cs typeface="Tahoma"/>
              </a:rPr>
              <a:t>u</a:t>
            </a:r>
            <a:r>
              <a:rPr sz="1200" spc="-105" dirty="0">
                <a:solidFill>
                  <a:srgbClr val="FFFFFF"/>
                </a:solidFill>
                <a:latin typeface="Tahoma"/>
                <a:cs typeface="Tahoma"/>
              </a:rPr>
              <a:t>t</a:t>
            </a:r>
            <a:r>
              <a:rPr sz="1200" spc="20" dirty="0">
                <a:solidFill>
                  <a:srgbClr val="FFFFFF"/>
                </a:solidFill>
                <a:latin typeface="Tahoma"/>
                <a:cs typeface="Tahoma"/>
              </a:rPr>
              <a:t>i</a:t>
            </a:r>
            <a:r>
              <a:rPr sz="1200" spc="-130" dirty="0">
                <a:solidFill>
                  <a:srgbClr val="FFFFFF"/>
                </a:solidFill>
                <a:latin typeface="Tahoma"/>
                <a:cs typeface="Tahoma"/>
              </a:rPr>
              <a:t>o</a:t>
            </a:r>
            <a:r>
              <a:rPr sz="1200" spc="-90" dirty="0">
                <a:solidFill>
                  <a:srgbClr val="FFFFFF"/>
                </a:solidFill>
                <a:latin typeface="Tahoma"/>
                <a:cs typeface="Tahoma"/>
              </a:rPr>
              <a:t>n  </a:t>
            </a:r>
            <a:r>
              <a:rPr sz="1200" spc="-105" dirty="0">
                <a:solidFill>
                  <a:srgbClr val="FFFFFF"/>
                </a:solidFill>
                <a:latin typeface="Tahoma"/>
                <a:cs typeface="Tahoma"/>
              </a:rPr>
              <a:t>to</a:t>
            </a:r>
            <a:r>
              <a:rPr sz="1200" spc="-100" dirty="0">
                <a:solidFill>
                  <a:srgbClr val="FFFFFF"/>
                </a:solidFill>
                <a:latin typeface="Tahoma"/>
                <a:cs typeface="Tahoma"/>
              </a:rPr>
              <a:t> </a:t>
            </a:r>
            <a:r>
              <a:rPr sz="1200" spc="-180" dirty="0">
                <a:solidFill>
                  <a:srgbClr val="FFFFFF"/>
                </a:solidFill>
                <a:latin typeface="Tahoma"/>
                <a:cs typeface="Tahoma"/>
              </a:rPr>
              <a:t>t</a:t>
            </a:r>
            <a:r>
              <a:rPr sz="1200" spc="-75" dirty="0">
                <a:solidFill>
                  <a:srgbClr val="FFFFFF"/>
                </a:solidFill>
                <a:latin typeface="Tahoma"/>
                <a:cs typeface="Tahoma"/>
              </a:rPr>
              <a:t>h</a:t>
            </a:r>
            <a:r>
              <a:rPr sz="1200" spc="-85" dirty="0">
                <a:solidFill>
                  <a:srgbClr val="FFFFFF"/>
                </a:solidFill>
                <a:latin typeface="Tahoma"/>
                <a:cs typeface="Tahoma"/>
              </a:rPr>
              <a:t>e</a:t>
            </a:r>
            <a:r>
              <a:rPr sz="1200" spc="-100" dirty="0">
                <a:solidFill>
                  <a:srgbClr val="FFFFFF"/>
                </a:solidFill>
                <a:latin typeface="Tahoma"/>
                <a:cs typeface="Tahoma"/>
              </a:rPr>
              <a:t> </a:t>
            </a:r>
            <a:r>
              <a:rPr sz="1200" spc="-90" dirty="0">
                <a:solidFill>
                  <a:srgbClr val="FFFFFF"/>
                </a:solidFill>
                <a:latin typeface="Tahoma"/>
                <a:cs typeface="Tahoma"/>
              </a:rPr>
              <a:t>s</a:t>
            </a:r>
            <a:r>
              <a:rPr sz="1200" spc="-55" dirty="0">
                <a:solidFill>
                  <a:srgbClr val="FFFFFF"/>
                </a:solidFill>
                <a:latin typeface="Tahoma"/>
                <a:cs typeface="Tahoma"/>
              </a:rPr>
              <a:t>o</a:t>
            </a:r>
            <a:r>
              <a:rPr sz="1200" spc="-110" dirty="0">
                <a:solidFill>
                  <a:srgbClr val="FFFFFF"/>
                </a:solidFill>
                <a:latin typeface="Tahoma"/>
                <a:cs typeface="Tahoma"/>
              </a:rPr>
              <a:t>c</a:t>
            </a:r>
            <a:r>
              <a:rPr sz="1200" spc="20" dirty="0">
                <a:solidFill>
                  <a:srgbClr val="FFFFFF"/>
                </a:solidFill>
                <a:latin typeface="Tahoma"/>
                <a:cs typeface="Tahoma"/>
              </a:rPr>
              <a:t>i</a:t>
            </a:r>
            <a:r>
              <a:rPr sz="1200" spc="-110" dirty="0">
                <a:solidFill>
                  <a:srgbClr val="FFFFFF"/>
                </a:solidFill>
                <a:latin typeface="Tahoma"/>
                <a:cs typeface="Tahoma"/>
              </a:rPr>
              <a:t>e</a:t>
            </a:r>
            <a:r>
              <a:rPr sz="1200" spc="-105" dirty="0">
                <a:solidFill>
                  <a:srgbClr val="FFFFFF"/>
                </a:solidFill>
                <a:latin typeface="Tahoma"/>
                <a:cs typeface="Tahoma"/>
              </a:rPr>
              <a:t>t</a:t>
            </a:r>
            <a:r>
              <a:rPr sz="1200" spc="-110" dirty="0">
                <a:solidFill>
                  <a:srgbClr val="FFFFFF"/>
                </a:solidFill>
                <a:latin typeface="Tahoma"/>
                <a:cs typeface="Tahoma"/>
              </a:rPr>
              <a:t>y</a:t>
            </a:r>
            <a:r>
              <a:rPr sz="1200" spc="-120" dirty="0">
                <a:solidFill>
                  <a:srgbClr val="FFFFFF"/>
                </a:solidFill>
                <a:latin typeface="Tahoma"/>
                <a:cs typeface="Tahoma"/>
              </a:rPr>
              <a:t> </a:t>
            </a:r>
            <a:r>
              <a:rPr sz="1200" spc="20" dirty="0">
                <a:solidFill>
                  <a:srgbClr val="FFFFFF"/>
                </a:solidFill>
                <a:latin typeface="Tahoma"/>
                <a:cs typeface="Tahoma"/>
              </a:rPr>
              <a:t>i</a:t>
            </a:r>
            <a:r>
              <a:rPr sz="1200" spc="-125" dirty="0">
                <a:solidFill>
                  <a:srgbClr val="FFFFFF"/>
                </a:solidFill>
                <a:latin typeface="Tahoma"/>
                <a:cs typeface="Tahoma"/>
              </a:rPr>
              <a:t>n</a:t>
            </a:r>
            <a:r>
              <a:rPr sz="1200" spc="-100" dirty="0">
                <a:solidFill>
                  <a:srgbClr val="FFFFFF"/>
                </a:solidFill>
                <a:latin typeface="Tahoma"/>
                <a:cs typeface="Tahoma"/>
              </a:rPr>
              <a:t> </a:t>
            </a:r>
            <a:r>
              <a:rPr sz="1200" spc="-85" dirty="0">
                <a:solidFill>
                  <a:srgbClr val="FFFFFF"/>
                </a:solidFill>
                <a:latin typeface="Tahoma"/>
                <a:cs typeface="Tahoma"/>
              </a:rPr>
              <a:t>a</a:t>
            </a:r>
            <a:r>
              <a:rPr sz="1200" spc="-100" dirty="0">
                <a:solidFill>
                  <a:srgbClr val="FFFFFF"/>
                </a:solidFill>
                <a:latin typeface="Tahoma"/>
                <a:cs typeface="Tahoma"/>
              </a:rPr>
              <a:t> </a:t>
            </a:r>
            <a:r>
              <a:rPr sz="1200" spc="-145" dirty="0">
                <a:solidFill>
                  <a:srgbClr val="FFFFFF"/>
                </a:solidFill>
                <a:latin typeface="Tahoma"/>
                <a:cs typeface="Tahoma"/>
              </a:rPr>
              <a:t>d</a:t>
            </a:r>
            <a:r>
              <a:rPr sz="1200" spc="-155" dirty="0">
                <a:solidFill>
                  <a:srgbClr val="FFFFFF"/>
                </a:solidFill>
                <a:latin typeface="Tahoma"/>
                <a:cs typeface="Tahoma"/>
              </a:rPr>
              <a:t>y</a:t>
            </a:r>
            <a:r>
              <a:rPr sz="1200" spc="-75" dirty="0">
                <a:solidFill>
                  <a:srgbClr val="FFFFFF"/>
                </a:solidFill>
                <a:latin typeface="Tahoma"/>
                <a:cs typeface="Tahoma"/>
              </a:rPr>
              <a:t>n</a:t>
            </a:r>
            <a:r>
              <a:rPr sz="1200" spc="-110" dirty="0">
                <a:solidFill>
                  <a:srgbClr val="FFFFFF"/>
                </a:solidFill>
                <a:latin typeface="Tahoma"/>
                <a:cs typeface="Tahoma"/>
              </a:rPr>
              <a:t>a</a:t>
            </a:r>
            <a:r>
              <a:rPr sz="1200" spc="-190" dirty="0">
                <a:solidFill>
                  <a:srgbClr val="FFFFFF"/>
                </a:solidFill>
                <a:latin typeface="Tahoma"/>
                <a:cs typeface="Tahoma"/>
              </a:rPr>
              <a:t>m</a:t>
            </a:r>
            <a:r>
              <a:rPr sz="1200" spc="20" dirty="0">
                <a:solidFill>
                  <a:srgbClr val="FFFFFF"/>
                </a:solidFill>
                <a:latin typeface="Tahoma"/>
                <a:cs typeface="Tahoma"/>
              </a:rPr>
              <a:t>i</a:t>
            </a:r>
            <a:r>
              <a:rPr sz="1200" spc="-65" dirty="0">
                <a:solidFill>
                  <a:srgbClr val="FFFFFF"/>
                </a:solidFill>
                <a:latin typeface="Tahoma"/>
                <a:cs typeface="Tahoma"/>
              </a:rPr>
              <a:t>c</a:t>
            </a:r>
            <a:r>
              <a:rPr sz="1200" spc="-120" dirty="0">
                <a:solidFill>
                  <a:srgbClr val="FFFFFF"/>
                </a:solidFill>
                <a:latin typeface="Tahoma"/>
                <a:cs typeface="Tahoma"/>
              </a:rPr>
              <a:t> </a:t>
            </a:r>
            <a:r>
              <a:rPr sz="1200" spc="-110" dirty="0">
                <a:solidFill>
                  <a:srgbClr val="FFFFFF"/>
                </a:solidFill>
                <a:latin typeface="Tahoma"/>
                <a:cs typeface="Tahoma"/>
              </a:rPr>
              <a:t>e</a:t>
            </a:r>
            <a:r>
              <a:rPr sz="1200" spc="-75" dirty="0">
                <a:solidFill>
                  <a:srgbClr val="FFFFFF"/>
                </a:solidFill>
                <a:latin typeface="Tahoma"/>
                <a:cs typeface="Tahoma"/>
              </a:rPr>
              <a:t>n</a:t>
            </a:r>
            <a:r>
              <a:rPr sz="1200" spc="-155" dirty="0">
                <a:solidFill>
                  <a:srgbClr val="FFFFFF"/>
                </a:solidFill>
                <a:latin typeface="Tahoma"/>
                <a:cs typeface="Tahoma"/>
              </a:rPr>
              <a:t>v</a:t>
            </a:r>
            <a:r>
              <a:rPr sz="1200" spc="20" dirty="0">
                <a:solidFill>
                  <a:srgbClr val="FFFFFF"/>
                </a:solidFill>
                <a:latin typeface="Tahoma"/>
                <a:cs typeface="Tahoma"/>
              </a:rPr>
              <a:t>i</a:t>
            </a:r>
            <a:r>
              <a:rPr sz="1200" spc="-135" dirty="0">
                <a:solidFill>
                  <a:srgbClr val="FFFFFF"/>
                </a:solidFill>
                <a:latin typeface="Tahoma"/>
                <a:cs typeface="Tahoma"/>
              </a:rPr>
              <a:t>r</a:t>
            </a:r>
            <a:r>
              <a:rPr sz="1200" spc="-130" dirty="0">
                <a:solidFill>
                  <a:srgbClr val="FFFFFF"/>
                </a:solidFill>
                <a:latin typeface="Tahoma"/>
                <a:cs typeface="Tahoma"/>
              </a:rPr>
              <a:t>o</a:t>
            </a:r>
            <a:r>
              <a:rPr sz="1200" spc="-75" dirty="0">
                <a:solidFill>
                  <a:srgbClr val="FFFFFF"/>
                </a:solidFill>
                <a:latin typeface="Tahoma"/>
                <a:cs typeface="Tahoma"/>
              </a:rPr>
              <a:t>n</a:t>
            </a:r>
            <a:r>
              <a:rPr sz="1200" spc="-190" dirty="0">
                <a:solidFill>
                  <a:srgbClr val="FFFFFF"/>
                </a:solidFill>
                <a:latin typeface="Tahoma"/>
                <a:cs typeface="Tahoma"/>
              </a:rPr>
              <a:t>m</a:t>
            </a:r>
            <a:r>
              <a:rPr sz="1200" spc="-110" dirty="0">
                <a:solidFill>
                  <a:srgbClr val="FFFFFF"/>
                </a:solidFill>
                <a:latin typeface="Tahoma"/>
                <a:cs typeface="Tahoma"/>
              </a:rPr>
              <a:t>e</a:t>
            </a:r>
            <a:r>
              <a:rPr sz="1200" spc="-150" dirty="0">
                <a:solidFill>
                  <a:srgbClr val="FFFFFF"/>
                </a:solidFill>
                <a:latin typeface="Tahoma"/>
                <a:cs typeface="Tahoma"/>
              </a:rPr>
              <a:t>n</a:t>
            </a:r>
            <a:r>
              <a:rPr sz="1200" spc="-130" dirty="0">
                <a:solidFill>
                  <a:srgbClr val="FFFFFF"/>
                </a:solidFill>
                <a:latin typeface="Tahoma"/>
                <a:cs typeface="Tahoma"/>
              </a:rPr>
              <a:t>t</a:t>
            </a:r>
            <a:endParaRPr sz="1200">
              <a:latin typeface="Tahoma"/>
              <a:cs typeface="Tahoma"/>
            </a:endParaRPr>
          </a:p>
        </p:txBody>
      </p:sp>
      <p:sp>
        <p:nvSpPr>
          <p:cNvPr id="17" name="object 17"/>
          <p:cNvSpPr txBox="1"/>
          <p:nvPr/>
        </p:nvSpPr>
        <p:spPr>
          <a:xfrm>
            <a:off x="5853810" y="5960733"/>
            <a:ext cx="492759" cy="282575"/>
          </a:xfrm>
          <a:prstGeom prst="rect">
            <a:avLst/>
          </a:prstGeom>
        </p:spPr>
        <p:txBody>
          <a:bodyPr vert="horz" wrap="square" lIns="0" tIns="19685" rIns="0" bIns="0" rtlCol="0">
            <a:spAutoFit/>
          </a:bodyPr>
          <a:lstStyle/>
          <a:p>
            <a:pPr marL="12700">
              <a:lnSpc>
                <a:spcPct val="100000"/>
              </a:lnSpc>
              <a:spcBef>
                <a:spcPts val="155"/>
              </a:spcBef>
            </a:pPr>
            <a:r>
              <a:rPr sz="1500" b="1" spc="-150" dirty="0">
                <a:solidFill>
                  <a:srgbClr val="D2AD6C"/>
                </a:solidFill>
                <a:latin typeface="Trebuchet MS"/>
                <a:cs typeface="Trebuchet MS"/>
              </a:rPr>
              <a:t>V</a:t>
            </a:r>
            <a:r>
              <a:rPr sz="1500" b="1" spc="-40" dirty="0">
                <a:solidFill>
                  <a:srgbClr val="D2AD6C"/>
                </a:solidFill>
                <a:latin typeface="Trebuchet MS"/>
                <a:cs typeface="Trebuchet MS"/>
              </a:rPr>
              <a:t>i</a:t>
            </a:r>
            <a:r>
              <a:rPr sz="1500" b="1" spc="20" dirty="0">
                <a:solidFill>
                  <a:srgbClr val="D2AD6C"/>
                </a:solidFill>
                <a:latin typeface="Trebuchet MS"/>
                <a:cs typeface="Trebuchet MS"/>
              </a:rPr>
              <a:t>s</a:t>
            </a:r>
            <a:r>
              <a:rPr sz="1500" b="1" spc="-150" dirty="0">
                <a:solidFill>
                  <a:srgbClr val="D2AD6C"/>
                </a:solidFill>
                <a:latin typeface="Trebuchet MS"/>
                <a:cs typeface="Trebuchet MS"/>
              </a:rPr>
              <a:t>i</a:t>
            </a:r>
            <a:r>
              <a:rPr sz="1500" b="1" spc="-114" dirty="0">
                <a:solidFill>
                  <a:srgbClr val="D2AD6C"/>
                </a:solidFill>
                <a:latin typeface="Trebuchet MS"/>
                <a:cs typeface="Trebuchet MS"/>
              </a:rPr>
              <a:t>on</a:t>
            </a:r>
            <a:endParaRPr sz="1500">
              <a:latin typeface="Trebuchet MS"/>
              <a:cs typeface="Trebuchet MS"/>
            </a:endParaRPr>
          </a:p>
        </p:txBody>
      </p:sp>
      <p:sp>
        <p:nvSpPr>
          <p:cNvPr id="18" name="object 18"/>
          <p:cNvSpPr txBox="1"/>
          <p:nvPr/>
        </p:nvSpPr>
        <p:spPr>
          <a:xfrm>
            <a:off x="8804275" y="5960733"/>
            <a:ext cx="2569845" cy="833755"/>
          </a:xfrm>
          <a:prstGeom prst="rect">
            <a:avLst/>
          </a:prstGeom>
        </p:spPr>
        <p:txBody>
          <a:bodyPr vert="horz" wrap="square" lIns="0" tIns="19685" rIns="0" bIns="0" rtlCol="0">
            <a:spAutoFit/>
          </a:bodyPr>
          <a:lstStyle/>
          <a:p>
            <a:pPr marR="24765" algn="ctr">
              <a:lnSpc>
                <a:spcPct val="100000"/>
              </a:lnSpc>
              <a:spcBef>
                <a:spcPts val="155"/>
              </a:spcBef>
            </a:pPr>
            <a:r>
              <a:rPr sz="1500" b="1" spc="-25" dirty="0">
                <a:solidFill>
                  <a:srgbClr val="D2AD6C"/>
                </a:solidFill>
                <a:latin typeface="Trebuchet MS"/>
                <a:cs typeface="Trebuchet MS"/>
              </a:rPr>
              <a:t>C</a:t>
            </a:r>
            <a:r>
              <a:rPr sz="1500" b="1" spc="-150" dirty="0">
                <a:solidFill>
                  <a:srgbClr val="D2AD6C"/>
                </a:solidFill>
                <a:latin typeface="Trebuchet MS"/>
                <a:cs typeface="Trebuchet MS"/>
              </a:rPr>
              <a:t>or</a:t>
            </a:r>
            <a:r>
              <a:rPr sz="1500" b="1" spc="-180" dirty="0">
                <a:solidFill>
                  <a:srgbClr val="D2AD6C"/>
                </a:solidFill>
                <a:latin typeface="Trebuchet MS"/>
                <a:cs typeface="Trebuchet MS"/>
              </a:rPr>
              <a:t>e</a:t>
            </a:r>
            <a:r>
              <a:rPr sz="1500" b="1" spc="-90" dirty="0">
                <a:solidFill>
                  <a:srgbClr val="D2AD6C"/>
                </a:solidFill>
                <a:latin typeface="Trebuchet MS"/>
                <a:cs typeface="Trebuchet MS"/>
              </a:rPr>
              <a:t> </a:t>
            </a:r>
            <a:r>
              <a:rPr sz="1500" b="1" spc="-125" dirty="0">
                <a:solidFill>
                  <a:srgbClr val="D2AD6C"/>
                </a:solidFill>
                <a:latin typeface="Trebuchet MS"/>
                <a:cs typeface="Trebuchet MS"/>
              </a:rPr>
              <a:t>V</a:t>
            </a:r>
            <a:r>
              <a:rPr sz="1500" b="1" spc="-114" dirty="0">
                <a:solidFill>
                  <a:srgbClr val="D2AD6C"/>
                </a:solidFill>
                <a:latin typeface="Trebuchet MS"/>
                <a:cs typeface="Trebuchet MS"/>
              </a:rPr>
              <a:t>a</a:t>
            </a:r>
            <a:r>
              <a:rPr sz="1500" b="1" spc="-70" dirty="0">
                <a:solidFill>
                  <a:srgbClr val="D2AD6C"/>
                </a:solidFill>
                <a:latin typeface="Trebuchet MS"/>
                <a:cs typeface="Trebuchet MS"/>
              </a:rPr>
              <a:t>l</a:t>
            </a:r>
            <a:r>
              <a:rPr sz="1500" b="1" spc="-160" dirty="0">
                <a:solidFill>
                  <a:srgbClr val="D2AD6C"/>
                </a:solidFill>
                <a:latin typeface="Trebuchet MS"/>
                <a:cs typeface="Trebuchet MS"/>
              </a:rPr>
              <a:t>u</a:t>
            </a:r>
            <a:r>
              <a:rPr sz="1500" b="1" spc="-170" dirty="0">
                <a:solidFill>
                  <a:srgbClr val="D2AD6C"/>
                </a:solidFill>
                <a:latin typeface="Trebuchet MS"/>
                <a:cs typeface="Trebuchet MS"/>
              </a:rPr>
              <a:t>e</a:t>
            </a:r>
            <a:r>
              <a:rPr sz="1500" b="1" spc="35" dirty="0">
                <a:solidFill>
                  <a:srgbClr val="D2AD6C"/>
                </a:solidFill>
                <a:latin typeface="Trebuchet MS"/>
                <a:cs typeface="Trebuchet MS"/>
              </a:rPr>
              <a:t>s</a:t>
            </a:r>
            <a:endParaRPr sz="1500">
              <a:latin typeface="Trebuchet MS"/>
              <a:cs typeface="Trebuchet MS"/>
            </a:endParaRPr>
          </a:p>
          <a:p>
            <a:pPr marL="12700" marR="5080" algn="ctr">
              <a:lnSpc>
                <a:spcPts val="1430"/>
              </a:lnSpc>
              <a:spcBef>
                <a:spcPts val="1560"/>
              </a:spcBef>
            </a:pPr>
            <a:r>
              <a:rPr sz="1200" spc="-95" dirty="0">
                <a:solidFill>
                  <a:srgbClr val="FFFFFF"/>
                </a:solidFill>
                <a:latin typeface="Tahoma"/>
                <a:cs typeface="Tahoma"/>
              </a:rPr>
              <a:t>Love</a:t>
            </a:r>
            <a:r>
              <a:rPr sz="1200" spc="-100" dirty="0">
                <a:solidFill>
                  <a:srgbClr val="FFFFFF"/>
                </a:solidFill>
                <a:latin typeface="Tahoma"/>
                <a:cs typeface="Tahoma"/>
              </a:rPr>
              <a:t> </a:t>
            </a:r>
            <a:r>
              <a:rPr sz="1200" spc="-85" dirty="0">
                <a:solidFill>
                  <a:srgbClr val="FFFFFF"/>
                </a:solidFill>
                <a:latin typeface="Tahoma"/>
                <a:cs typeface="Tahoma"/>
              </a:rPr>
              <a:t>of</a:t>
            </a:r>
            <a:r>
              <a:rPr sz="1200" spc="-130" dirty="0">
                <a:solidFill>
                  <a:srgbClr val="FFFFFF"/>
                </a:solidFill>
                <a:latin typeface="Tahoma"/>
                <a:cs typeface="Tahoma"/>
              </a:rPr>
              <a:t> </a:t>
            </a:r>
            <a:r>
              <a:rPr sz="1200" spc="-95" dirty="0">
                <a:solidFill>
                  <a:srgbClr val="FFFFFF"/>
                </a:solidFill>
                <a:latin typeface="Tahoma"/>
                <a:cs typeface="Tahoma"/>
              </a:rPr>
              <a:t>Fellow</a:t>
            </a:r>
            <a:r>
              <a:rPr sz="1200" spc="-114" dirty="0">
                <a:solidFill>
                  <a:srgbClr val="FFFFFF"/>
                </a:solidFill>
                <a:latin typeface="Tahoma"/>
                <a:cs typeface="Tahoma"/>
              </a:rPr>
              <a:t> </a:t>
            </a:r>
            <a:r>
              <a:rPr sz="1200" spc="-65" dirty="0">
                <a:solidFill>
                  <a:srgbClr val="FFFFFF"/>
                </a:solidFill>
                <a:latin typeface="Tahoma"/>
                <a:cs typeface="Tahoma"/>
              </a:rPr>
              <a:t>Beings</a:t>
            </a:r>
            <a:r>
              <a:rPr sz="1200" spc="-120" dirty="0">
                <a:solidFill>
                  <a:srgbClr val="FFFFFF"/>
                </a:solidFill>
                <a:latin typeface="Tahoma"/>
                <a:cs typeface="Tahoma"/>
              </a:rPr>
              <a:t> </a:t>
            </a:r>
            <a:r>
              <a:rPr sz="1200" spc="-204" dirty="0">
                <a:solidFill>
                  <a:srgbClr val="FFFFFF"/>
                </a:solidFill>
                <a:latin typeface="Tahoma"/>
                <a:cs typeface="Tahoma"/>
              </a:rPr>
              <a:t>|</a:t>
            </a:r>
            <a:r>
              <a:rPr sz="1200" spc="-145" dirty="0">
                <a:solidFill>
                  <a:srgbClr val="FFFFFF"/>
                </a:solidFill>
                <a:latin typeface="Tahoma"/>
                <a:cs typeface="Tahoma"/>
              </a:rPr>
              <a:t> </a:t>
            </a:r>
            <a:r>
              <a:rPr sz="1200" spc="-65" dirty="0">
                <a:solidFill>
                  <a:srgbClr val="FFFFFF"/>
                </a:solidFill>
                <a:latin typeface="Tahoma"/>
                <a:cs typeface="Tahoma"/>
              </a:rPr>
              <a:t>Social</a:t>
            </a:r>
            <a:r>
              <a:rPr sz="1200" spc="-75" dirty="0">
                <a:solidFill>
                  <a:srgbClr val="FFFFFF"/>
                </a:solidFill>
                <a:latin typeface="Tahoma"/>
                <a:cs typeface="Tahoma"/>
              </a:rPr>
              <a:t> </a:t>
            </a:r>
            <a:r>
              <a:rPr sz="1200" spc="-70" dirty="0">
                <a:solidFill>
                  <a:srgbClr val="FFFFFF"/>
                </a:solidFill>
                <a:latin typeface="Tahoma"/>
                <a:cs typeface="Tahoma"/>
              </a:rPr>
              <a:t>Responsibility </a:t>
            </a:r>
            <a:r>
              <a:rPr sz="1200" spc="-360" dirty="0">
                <a:solidFill>
                  <a:srgbClr val="FFFFFF"/>
                </a:solidFill>
                <a:latin typeface="Tahoma"/>
                <a:cs typeface="Tahoma"/>
              </a:rPr>
              <a:t> </a:t>
            </a:r>
            <a:r>
              <a:rPr sz="1200" spc="5" dirty="0">
                <a:solidFill>
                  <a:srgbClr val="FFFFFF"/>
                </a:solidFill>
                <a:latin typeface="Tahoma"/>
                <a:cs typeface="Tahoma"/>
              </a:rPr>
              <a:t>P</a:t>
            </a:r>
            <a:r>
              <a:rPr sz="1200" spc="-150" dirty="0">
                <a:solidFill>
                  <a:srgbClr val="FFFFFF"/>
                </a:solidFill>
                <a:latin typeface="Tahoma"/>
                <a:cs typeface="Tahoma"/>
              </a:rPr>
              <a:t>u</a:t>
            </a:r>
            <a:r>
              <a:rPr sz="1200" spc="-60" dirty="0">
                <a:solidFill>
                  <a:srgbClr val="FFFFFF"/>
                </a:solidFill>
                <a:latin typeface="Tahoma"/>
                <a:cs typeface="Tahoma"/>
              </a:rPr>
              <a:t>r</a:t>
            </a:r>
            <a:r>
              <a:rPr sz="1200" spc="-90" dirty="0">
                <a:solidFill>
                  <a:srgbClr val="FFFFFF"/>
                </a:solidFill>
                <a:latin typeface="Tahoma"/>
                <a:cs typeface="Tahoma"/>
              </a:rPr>
              <a:t>s</a:t>
            </a:r>
            <a:r>
              <a:rPr sz="1200" spc="-150" dirty="0">
                <a:solidFill>
                  <a:srgbClr val="FFFFFF"/>
                </a:solidFill>
                <a:latin typeface="Tahoma"/>
                <a:cs typeface="Tahoma"/>
              </a:rPr>
              <a:t>u</a:t>
            </a:r>
            <a:r>
              <a:rPr sz="1200" spc="20" dirty="0">
                <a:solidFill>
                  <a:srgbClr val="FFFFFF"/>
                </a:solidFill>
                <a:latin typeface="Tahoma"/>
                <a:cs typeface="Tahoma"/>
              </a:rPr>
              <a:t>i</a:t>
            </a:r>
            <a:r>
              <a:rPr sz="1200" spc="-130" dirty="0">
                <a:solidFill>
                  <a:srgbClr val="FFFFFF"/>
                </a:solidFill>
                <a:latin typeface="Tahoma"/>
                <a:cs typeface="Tahoma"/>
              </a:rPr>
              <a:t>t </a:t>
            </a:r>
            <a:r>
              <a:rPr sz="1200" spc="-55" dirty="0">
                <a:solidFill>
                  <a:srgbClr val="FFFFFF"/>
                </a:solidFill>
                <a:latin typeface="Tahoma"/>
                <a:cs typeface="Tahoma"/>
              </a:rPr>
              <a:t>o</a:t>
            </a:r>
            <a:r>
              <a:rPr sz="1200" spc="-110" dirty="0">
                <a:solidFill>
                  <a:srgbClr val="FFFFFF"/>
                </a:solidFill>
                <a:latin typeface="Tahoma"/>
                <a:cs typeface="Tahoma"/>
              </a:rPr>
              <a:t>f</a:t>
            </a:r>
            <a:r>
              <a:rPr sz="1200" spc="-130" dirty="0">
                <a:solidFill>
                  <a:srgbClr val="FFFFFF"/>
                </a:solidFill>
                <a:latin typeface="Tahoma"/>
                <a:cs typeface="Tahoma"/>
              </a:rPr>
              <a:t> </a:t>
            </a:r>
            <a:r>
              <a:rPr sz="1200" spc="-5" dirty="0">
                <a:solidFill>
                  <a:srgbClr val="FFFFFF"/>
                </a:solidFill>
                <a:latin typeface="Tahoma"/>
                <a:cs typeface="Tahoma"/>
              </a:rPr>
              <a:t>E</a:t>
            </a:r>
            <a:r>
              <a:rPr sz="1200" spc="-150" dirty="0">
                <a:solidFill>
                  <a:srgbClr val="FFFFFF"/>
                </a:solidFill>
                <a:latin typeface="Tahoma"/>
                <a:cs typeface="Tahoma"/>
              </a:rPr>
              <a:t>x</a:t>
            </a:r>
            <a:r>
              <a:rPr sz="1200" spc="-35" dirty="0">
                <a:solidFill>
                  <a:srgbClr val="FFFFFF"/>
                </a:solidFill>
                <a:latin typeface="Tahoma"/>
                <a:cs typeface="Tahoma"/>
              </a:rPr>
              <a:t>c</a:t>
            </a:r>
            <a:r>
              <a:rPr sz="1200" spc="-110" dirty="0">
                <a:solidFill>
                  <a:srgbClr val="FFFFFF"/>
                </a:solidFill>
                <a:latin typeface="Tahoma"/>
                <a:cs typeface="Tahoma"/>
              </a:rPr>
              <a:t>e</a:t>
            </a:r>
            <a:r>
              <a:rPr sz="1200" spc="-55" dirty="0">
                <a:solidFill>
                  <a:srgbClr val="FFFFFF"/>
                </a:solidFill>
                <a:latin typeface="Tahoma"/>
                <a:cs typeface="Tahoma"/>
              </a:rPr>
              <a:t>ll</a:t>
            </a:r>
            <a:r>
              <a:rPr sz="1200" spc="-110" dirty="0">
                <a:solidFill>
                  <a:srgbClr val="FFFFFF"/>
                </a:solidFill>
                <a:latin typeface="Tahoma"/>
                <a:cs typeface="Tahoma"/>
              </a:rPr>
              <a:t>e</a:t>
            </a:r>
            <a:r>
              <a:rPr sz="1200" spc="-75" dirty="0">
                <a:solidFill>
                  <a:srgbClr val="FFFFFF"/>
                </a:solidFill>
                <a:latin typeface="Tahoma"/>
                <a:cs typeface="Tahoma"/>
              </a:rPr>
              <a:t>n</a:t>
            </a:r>
            <a:r>
              <a:rPr sz="1200" spc="-110" dirty="0">
                <a:solidFill>
                  <a:srgbClr val="FFFFFF"/>
                </a:solidFill>
                <a:latin typeface="Tahoma"/>
                <a:cs typeface="Tahoma"/>
              </a:rPr>
              <a:t>c</a:t>
            </a:r>
            <a:r>
              <a:rPr sz="1200" spc="-85" dirty="0">
                <a:solidFill>
                  <a:srgbClr val="FFFFFF"/>
                </a:solidFill>
                <a:latin typeface="Tahoma"/>
                <a:cs typeface="Tahoma"/>
              </a:rPr>
              <a:t>e</a:t>
            </a:r>
            <a:endParaRPr sz="1200">
              <a:latin typeface="Tahoma"/>
              <a:cs typeface="Tahoma"/>
            </a:endParaRPr>
          </a:p>
        </p:txBody>
      </p:sp>
      <p:sp>
        <p:nvSpPr>
          <p:cNvPr id="15" name="object 15"/>
          <p:cNvSpPr txBox="1">
            <a:spLocks noGrp="1"/>
          </p:cNvSpPr>
          <p:nvPr>
            <p:ph type="subTitle" idx="4"/>
          </p:nvPr>
        </p:nvSpPr>
        <p:spPr>
          <a:xfrm>
            <a:off x="1453896" y="3864864"/>
            <a:ext cx="9284207" cy="1082925"/>
          </a:xfrm>
          <a:prstGeom prst="rect">
            <a:avLst/>
          </a:prstGeom>
        </p:spPr>
        <p:txBody>
          <a:bodyPr vert="horz" wrap="square" lIns="0" tIns="8890" rIns="0" bIns="0" rtlCol="0">
            <a:spAutoFit/>
          </a:bodyPr>
          <a:lstStyle/>
          <a:p>
            <a:pPr marL="3405504" marR="5080" indent="-3386454">
              <a:lnSpc>
                <a:spcPct val="100800"/>
              </a:lnSpc>
              <a:spcBef>
                <a:spcPts val="70"/>
              </a:spcBef>
            </a:pPr>
            <a:r>
              <a:rPr spc="-75" dirty="0">
                <a:solidFill>
                  <a:schemeClr val="accent6">
                    <a:lumMod val="75000"/>
                  </a:schemeClr>
                </a:solidFill>
              </a:rPr>
              <a:t>Predictive</a:t>
            </a:r>
            <a:r>
              <a:rPr spc="-360" dirty="0">
                <a:solidFill>
                  <a:schemeClr val="accent6">
                    <a:lumMod val="75000"/>
                  </a:schemeClr>
                </a:solidFill>
              </a:rPr>
              <a:t> </a:t>
            </a:r>
            <a:r>
              <a:rPr spc="-105" dirty="0">
                <a:solidFill>
                  <a:schemeClr val="accent6">
                    <a:lumMod val="75000"/>
                  </a:schemeClr>
                </a:solidFill>
              </a:rPr>
              <a:t>Irrigation</a:t>
            </a:r>
            <a:r>
              <a:rPr spc="-345" dirty="0">
                <a:solidFill>
                  <a:schemeClr val="accent6">
                    <a:lumMod val="75000"/>
                  </a:schemeClr>
                </a:solidFill>
              </a:rPr>
              <a:t> </a:t>
            </a:r>
            <a:r>
              <a:rPr spc="-170" dirty="0"/>
              <a:t>&amp;</a:t>
            </a:r>
            <a:r>
              <a:rPr spc="-375" dirty="0"/>
              <a:t> </a:t>
            </a:r>
            <a:r>
              <a:rPr spc="-130" dirty="0"/>
              <a:t>Growth</a:t>
            </a:r>
            <a:r>
              <a:rPr spc="-345" dirty="0"/>
              <a:t> </a:t>
            </a:r>
            <a:r>
              <a:rPr spc="-105" dirty="0"/>
              <a:t>Monitoring-Disease </a:t>
            </a:r>
            <a:r>
              <a:rPr spc="-1110" dirty="0"/>
              <a:t> </a:t>
            </a:r>
            <a:r>
              <a:rPr spc="-65" dirty="0"/>
              <a:t>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63FC-322A-6800-DB54-D3DC9200E56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3A2CC60-5522-519E-2833-E6E44391B8F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B5D30A5-B4B4-6DDC-7E9D-F2ED6E03D3A3}"/>
              </a:ext>
            </a:extLst>
          </p:cNvPr>
          <p:cNvPicPr>
            <a:picLocks noChangeAspect="1"/>
          </p:cNvPicPr>
          <p:nvPr/>
        </p:nvPicPr>
        <p:blipFill>
          <a:blip r:embed="rId2"/>
          <a:stretch>
            <a:fillRect/>
          </a:stretch>
        </p:blipFill>
        <p:spPr>
          <a:xfrm>
            <a:off x="67036" y="0"/>
            <a:ext cx="12057927" cy="6858000"/>
          </a:xfrm>
          <a:prstGeom prst="rect">
            <a:avLst/>
          </a:prstGeom>
        </p:spPr>
      </p:pic>
    </p:spTree>
    <p:extLst>
      <p:ext uri="{BB962C8B-B14F-4D97-AF65-F5344CB8AC3E}">
        <p14:creationId xmlns:p14="http://schemas.microsoft.com/office/powerpoint/2010/main" val="3384358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10224770" cy="758190"/>
          </a:xfrm>
          <a:prstGeom prst="rect">
            <a:avLst/>
          </a:prstGeom>
        </p:spPr>
        <p:txBody>
          <a:bodyPr vert="horz" wrap="square" lIns="0" tIns="13335" rIns="0" bIns="0" rtlCol="0">
            <a:spAutoFit/>
          </a:bodyPr>
          <a:lstStyle/>
          <a:p>
            <a:pPr marL="12700">
              <a:lnSpc>
                <a:spcPct val="100000"/>
              </a:lnSpc>
              <a:spcBef>
                <a:spcPts val="105"/>
              </a:spcBef>
            </a:pPr>
            <a:r>
              <a:rPr sz="4800" u="none" spc="-204" dirty="0">
                <a:solidFill>
                  <a:srgbClr val="EE8500"/>
                </a:solidFill>
                <a:latin typeface="Times New Roman" panose="02020603050405020304" pitchFamily="18" charset="0"/>
                <a:cs typeface="Times New Roman" panose="02020603050405020304" pitchFamily="18" charset="0"/>
              </a:rPr>
              <a:t>Training</a:t>
            </a:r>
            <a:r>
              <a:rPr sz="4800" u="none" spc="-434" dirty="0">
                <a:solidFill>
                  <a:srgbClr val="EE8500"/>
                </a:solidFill>
                <a:latin typeface="Times New Roman" panose="02020603050405020304" pitchFamily="18" charset="0"/>
                <a:cs typeface="Times New Roman" panose="02020603050405020304" pitchFamily="18" charset="0"/>
              </a:rPr>
              <a:t> </a:t>
            </a:r>
            <a:r>
              <a:rPr sz="4800" u="none" spc="-290" dirty="0">
                <a:latin typeface="Times New Roman" panose="02020603050405020304" pitchFamily="18" charset="0"/>
                <a:cs typeface="Times New Roman" panose="02020603050405020304" pitchFamily="18" charset="0"/>
              </a:rPr>
              <a:t>the</a:t>
            </a:r>
            <a:r>
              <a:rPr sz="4800" u="none" spc="-445" dirty="0">
                <a:latin typeface="Times New Roman" panose="02020603050405020304" pitchFamily="18" charset="0"/>
                <a:cs typeface="Times New Roman" panose="02020603050405020304" pitchFamily="18" charset="0"/>
              </a:rPr>
              <a:t> </a:t>
            </a:r>
            <a:r>
              <a:rPr sz="4800" u="none" spc="-210" dirty="0">
                <a:latin typeface="Times New Roman" panose="02020603050405020304" pitchFamily="18" charset="0"/>
                <a:cs typeface="Times New Roman" panose="02020603050405020304" pitchFamily="18" charset="0"/>
              </a:rPr>
              <a:t>Predictive</a:t>
            </a:r>
            <a:r>
              <a:rPr sz="4800" u="none" spc="-445" dirty="0">
                <a:latin typeface="Times New Roman" panose="02020603050405020304" pitchFamily="18" charset="0"/>
                <a:cs typeface="Times New Roman" panose="02020603050405020304" pitchFamily="18" charset="0"/>
              </a:rPr>
              <a:t> </a:t>
            </a:r>
            <a:r>
              <a:rPr sz="4800" u="none" spc="-125" dirty="0">
                <a:latin typeface="Times New Roman" panose="02020603050405020304" pitchFamily="18" charset="0"/>
                <a:cs typeface="Times New Roman" panose="02020603050405020304" pitchFamily="18" charset="0"/>
              </a:rPr>
              <a:t>Irrigation</a:t>
            </a:r>
            <a:r>
              <a:rPr sz="4800" u="none" spc="-450" dirty="0">
                <a:latin typeface="Times New Roman" panose="02020603050405020304" pitchFamily="18" charset="0"/>
                <a:cs typeface="Times New Roman" panose="02020603050405020304" pitchFamily="18" charset="0"/>
              </a:rPr>
              <a:t> </a:t>
            </a:r>
            <a:r>
              <a:rPr sz="4800" u="none" spc="-185" dirty="0">
                <a:latin typeface="Times New Roman" panose="02020603050405020304" pitchFamily="18" charset="0"/>
                <a:cs typeface="Times New Roman" panose="02020603050405020304" pitchFamily="18" charset="0"/>
              </a:rPr>
              <a:t>Model</a:t>
            </a:r>
            <a:endParaRPr sz="48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21</a:t>
            </a:fld>
            <a:endParaRPr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body" idx="1"/>
          </p:nvPr>
        </p:nvSpPr>
        <p:spPr>
          <a:prstGeom prst="rect">
            <a:avLst/>
          </a:prstGeom>
        </p:spPr>
        <p:txBody>
          <a:bodyPr vert="horz" wrap="square" lIns="0" tIns="15875" rIns="0" bIns="0" rtlCol="0">
            <a:spAutoFit/>
          </a:bodyPr>
          <a:lstStyle/>
          <a:p>
            <a:pPr marL="33655">
              <a:lnSpc>
                <a:spcPct val="100000"/>
              </a:lnSpc>
              <a:spcBef>
                <a:spcPts val="125"/>
              </a:spcBef>
            </a:pPr>
            <a:r>
              <a:rPr spc="-90" dirty="0">
                <a:latin typeface="Times New Roman" panose="02020603050405020304" pitchFamily="18" charset="0"/>
                <a:cs typeface="Times New Roman" panose="02020603050405020304" pitchFamily="18" charset="0"/>
              </a:rPr>
              <a:t>Training</a:t>
            </a:r>
            <a:r>
              <a:rPr spc="-229"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the</a:t>
            </a:r>
            <a:r>
              <a:rPr spc="-275" dirty="0">
                <a:latin typeface="Times New Roman" panose="02020603050405020304" pitchFamily="18" charset="0"/>
                <a:cs typeface="Times New Roman" panose="02020603050405020304" pitchFamily="18" charset="0"/>
              </a:rPr>
              <a:t> </a:t>
            </a:r>
            <a:r>
              <a:rPr spc="-50" dirty="0">
                <a:latin typeface="Times New Roman" panose="02020603050405020304" pitchFamily="18" charset="0"/>
                <a:cs typeface="Times New Roman" panose="02020603050405020304" pitchFamily="18" charset="0"/>
              </a:rPr>
              <a:t>predictive</a:t>
            </a:r>
            <a:r>
              <a:rPr spc="-200"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irrigation</a:t>
            </a:r>
            <a:r>
              <a:rPr spc="-254"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model</a:t>
            </a:r>
            <a:r>
              <a:rPr spc="-265"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involves</a:t>
            </a:r>
            <a:r>
              <a:rPr spc="-275" dirty="0">
                <a:latin typeface="Times New Roman" panose="02020603050405020304" pitchFamily="18" charset="0"/>
                <a:cs typeface="Times New Roman" panose="02020603050405020304" pitchFamily="18" charset="0"/>
              </a:rPr>
              <a:t> </a:t>
            </a:r>
            <a:r>
              <a:rPr spc="-45" dirty="0">
                <a:latin typeface="Times New Roman" panose="02020603050405020304" pitchFamily="18" charset="0"/>
                <a:cs typeface="Times New Roman" panose="02020603050405020304" pitchFamily="18" charset="0"/>
              </a:rPr>
              <a:t>several</a:t>
            </a:r>
            <a:r>
              <a:rPr spc="-260" dirty="0">
                <a:latin typeface="Times New Roman" panose="02020603050405020304" pitchFamily="18" charset="0"/>
                <a:cs typeface="Times New Roman" panose="02020603050405020304" pitchFamily="18" charset="0"/>
              </a:rPr>
              <a:t> </a:t>
            </a:r>
            <a:r>
              <a:rPr spc="-80" dirty="0">
                <a:latin typeface="Times New Roman" panose="02020603050405020304" pitchFamily="18" charset="0"/>
                <a:cs typeface="Times New Roman" panose="02020603050405020304" pitchFamily="18" charset="0"/>
              </a:rPr>
              <a:t>steps:</a:t>
            </a:r>
          </a:p>
          <a:p>
            <a:pPr marL="20955">
              <a:lnSpc>
                <a:spcPct val="100000"/>
              </a:lnSpc>
              <a:spcBef>
                <a:spcPts val="15"/>
              </a:spcBef>
            </a:pPr>
            <a:endParaRPr sz="2850" dirty="0">
              <a:latin typeface="Times New Roman" panose="02020603050405020304" pitchFamily="18" charset="0"/>
              <a:cs typeface="Times New Roman" panose="02020603050405020304" pitchFamily="18" charset="0"/>
            </a:endParaRPr>
          </a:p>
          <a:p>
            <a:pPr marL="440055" indent="-407034">
              <a:lnSpc>
                <a:spcPct val="100000"/>
              </a:lnSpc>
              <a:spcBef>
                <a:spcPts val="5"/>
              </a:spcBef>
              <a:buAutoNum type="arabicPeriod"/>
              <a:tabLst>
                <a:tab pos="441325" algn="l"/>
              </a:tabLst>
            </a:pPr>
            <a:r>
              <a:rPr b="1" spc="-40" dirty="0">
                <a:latin typeface="Times New Roman" panose="02020603050405020304" pitchFamily="18" charset="0"/>
                <a:cs typeface="Times New Roman" panose="02020603050405020304" pitchFamily="18" charset="0"/>
              </a:rPr>
              <a:t>Data</a:t>
            </a:r>
            <a:r>
              <a:rPr b="1" spc="-240" dirty="0">
                <a:latin typeface="Times New Roman" panose="02020603050405020304" pitchFamily="18" charset="0"/>
                <a:cs typeface="Times New Roman" panose="02020603050405020304" pitchFamily="18" charset="0"/>
              </a:rPr>
              <a:t> </a:t>
            </a:r>
            <a:r>
              <a:rPr b="1" spc="-75" dirty="0">
                <a:latin typeface="Times New Roman" panose="02020603050405020304" pitchFamily="18" charset="0"/>
                <a:cs typeface="Times New Roman" panose="02020603050405020304" pitchFamily="18" charset="0"/>
              </a:rPr>
              <a:t>Preprocessing:</a:t>
            </a:r>
            <a:r>
              <a:rPr b="1" spc="-229"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Clean</a:t>
            </a:r>
            <a:r>
              <a:rPr spc="-254" dirty="0">
                <a:latin typeface="Times New Roman" panose="02020603050405020304" pitchFamily="18" charset="0"/>
                <a:cs typeface="Times New Roman" panose="02020603050405020304" pitchFamily="18" charset="0"/>
              </a:rPr>
              <a:t> </a:t>
            </a:r>
            <a:r>
              <a:rPr spc="-95" dirty="0">
                <a:latin typeface="Times New Roman" panose="02020603050405020304" pitchFamily="18" charset="0"/>
                <a:cs typeface="Times New Roman" panose="02020603050405020304" pitchFamily="18" charset="0"/>
              </a:rPr>
              <a:t>and</a:t>
            </a:r>
            <a:r>
              <a:rPr spc="-290"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normalize</a:t>
            </a:r>
            <a:r>
              <a:rPr spc="-215"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the</a:t>
            </a:r>
            <a:r>
              <a:rPr spc="-290" dirty="0">
                <a:latin typeface="Times New Roman" panose="02020603050405020304" pitchFamily="18" charset="0"/>
                <a:cs typeface="Times New Roman" panose="02020603050405020304" pitchFamily="18" charset="0"/>
              </a:rPr>
              <a:t> </a:t>
            </a:r>
            <a:r>
              <a:rPr spc="-85" dirty="0">
                <a:latin typeface="Times New Roman" panose="02020603050405020304" pitchFamily="18" charset="0"/>
                <a:cs typeface="Times New Roman" panose="02020603050405020304" pitchFamily="18" charset="0"/>
              </a:rPr>
              <a:t>data</a:t>
            </a:r>
            <a:r>
              <a:rPr spc="-254"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to</a:t>
            </a:r>
            <a:r>
              <a:rPr spc="-240"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ensure</a:t>
            </a:r>
            <a:r>
              <a:rPr spc="-290" dirty="0">
                <a:latin typeface="Times New Roman" panose="02020603050405020304" pitchFamily="18" charset="0"/>
                <a:cs typeface="Times New Roman" panose="02020603050405020304" pitchFamily="18" charset="0"/>
              </a:rPr>
              <a:t> </a:t>
            </a:r>
            <a:r>
              <a:rPr spc="-50" dirty="0">
                <a:latin typeface="Times New Roman" panose="02020603050405020304" pitchFamily="18" charset="0"/>
                <a:cs typeface="Times New Roman" panose="02020603050405020304" pitchFamily="18" charset="0"/>
              </a:rPr>
              <a:t>consistency.</a:t>
            </a:r>
          </a:p>
          <a:p>
            <a:pPr marL="440055" indent="-407034">
              <a:lnSpc>
                <a:spcPct val="100000"/>
              </a:lnSpc>
              <a:spcBef>
                <a:spcPts val="80"/>
              </a:spcBef>
              <a:buAutoNum type="arabicPeriod"/>
              <a:tabLst>
                <a:tab pos="441325" algn="l"/>
              </a:tabLst>
            </a:pPr>
            <a:r>
              <a:rPr b="1" spc="-80" dirty="0">
                <a:latin typeface="Times New Roman" panose="02020603050405020304" pitchFamily="18" charset="0"/>
                <a:cs typeface="Times New Roman" panose="02020603050405020304" pitchFamily="18" charset="0"/>
              </a:rPr>
              <a:t>Model</a:t>
            </a:r>
            <a:r>
              <a:rPr b="1" spc="-245" dirty="0">
                <a:latin typeface="Times New Roman" panose="02020603050405020304" pitchFamily="18" charset="0"/>
                <a:cs typeface="Times New Roman" panose="02020603050405020304" pitchFamily="18" charset="0"/>
              </a:rPr>
              <a:t> </a:t>
            </a:r>
            <a:r>
              <a:rPr b="1" spc="-125" dirty="0">
                <a:latin typeface="Times New Roman" panose="02020603050405020304" pitchFamily="18" charset="0"/>
                <a:cs typeface="Times New Roman" panose="02020603050405020304" pitchFamily="18" charset="0"/>
              </a:rPr>
              <a:t>Architecture:</a:t>
            </a:r>
            <a:r>
              <a:rPr b="1" spc="-200"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Utilize</a:t>
            </a:r>
            <a:r>
              <a:rPr spc="-285" dirty="0">
                <a:latin typeface="Times New Roman" panose="02020603050405020304" pitchFamily="18" charset="0"/>
                <a:cs typeface="Times New Roman" panose="02020603050405020304" pitchFamily="18" charset="0"/>
              </a:rPr>
              <a:t> </a:t>
            </a:r>
            <a:r>
              <a:rPr spc="-105" dirty="0">
                <a:latin typeface="Times New Roman" panose="02020603050405020304" pitchFamily="18" charset="0"/>
                <a:cs typeface="Times New Roman" panose="02020603050405020304" pitchFamily="18" charset="0"/>
              </a:rPr>
              <a:t>a</a:t>
            </a:r>
            <a:r>
              <a:rPr spc="-254"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neural</a:t>
            </a:r>
            <a:r>
              <a:rPr spc="-265"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network</a:t>
            </a:r>
            <a:r>
              <a:rPr spc="-315"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to</a:t>
            </a:r>
            <a:r>
              <a:rPr spc="-235" dirty="0">
                <a:latin typeface="Times New Roman" panose="02020603050405020304" pitchFamily="18" charset="0"/>
                <a:cs typeface="Times New Roman" panose="02020603050405020304" pitchFamily="18" charset="0"/>
              </a:rPr>
              <a:t> </a:t>
            </a:r>
            <a:r>
              <a:rPr spc="-45" dirty="0">
                <a:latin typeface="Times New Roman" panose="02020603050405020304" pitchFamily="18" charset="0"/>
                <a:cs typeface="Times New Roman" panose="02020603050405020304" pitchFamily="18" charset="0"/>
              </a:rPr>
              <a:t>process</a:t>
            </a:r>
            <a:r>
              <a:rPr spc="-280" dirty="0">
                <a:latin typeface="Times New Roman" panose="02020603050405020304" pitchFamily="18" charset="0"/>
                <a:cs typeface="Times New Roman" panose="02020603050405020304" pitchFamily="18" charset="0"/>
              </a:rPr>
              <a:t> </a:t>
            </a:r>
            <a:r>
              <a:rPr spc="-50" dirty="0">
                <a:latin typeface="Times New Roman" panose="02020603050405020304" pitchFamily="18" charset="0"/>
                <a:cs typeface="Times New Roman" panose="02020603050405020304" pitchFamily="18" charset="0"/>
              </a:rPr>
              <a:t>input</a:t>
            </a:r>
            <a:r>
              <a:rPr spc="-320" dirty="0">
                <a:latin typeface="Times New Roman" panose="02020603050405020304" pitchFamily="18" charset="0"/>
                <a:cs typeface="Times New Roman" panose="02020603050405020304" pitchFamily="18" charset="0"/>
              </a:rPr>
              <a:t> </a:t>
            </a:r>
            <a:r>
              <a:rPr spc="-80" dirty="0">
                <a:latin typeface="Times New Roman" panose="02020603050405020304" pitchFamily="18" charset="0"/>
                <a:cs typeface="Times New Roman" panose="02020603050405020304" pitchFamily="18" charset="0"/>
              </a:rPr>
              <a:t>data.</a:t>
            </a:r>
          </a:p>
          <a:p>
            <a:pPr marL="440055" indent="-407034">
              <a:lnSpc>
                <a:spcPct val="100000"/>
              </a:lnSpc>
              <a:spcBef>
                <a:spcPts val="80"/>
              </a:spcBef>
              <a:buAutoNum type="arabicPeriod"/>
              <a:tabLst>
                <a:tab pos="441325" algn="l"/>
              </a:tabLst>
            </a:pPr>
            <a:r>
              <a:rPr b="1" spc="-105" dirty="0">
                <a:latin typeface="Times New Roman" panose="02020603050405020304" pitchFamily="18" charset="0"/>
                <a:cs typeface="Times New Roman" panose="02020603050405020304" pitchFamily="18" charset="0"/>
              </a:rPr>
              <a:t>Training:</a:t>
            </a:r>
            <a:r>
              <a:rPr b="1" spc="-210" dirty="0">
                <a:latin typeface="Times New Roman" panose="02020603050405020304" pitchFamily="18" charset="0"/>
                <a:cs typeface="Times New Roman" panose="02020603050405020304" pitchFamily="18" charset="0"/>
              </a:rPr>
              <a:t> </a:t>
            </a:r>
            <a:r>
              <a:rPr spc="-90" dirty="0">
                <a:latin typeface="Times New Roman" panose="02020603050405020304" pitchFamily="18" charset="0"/>
                <a:cs typeface="Times New Roman" panose="02020603050405020304" pitchFamily="18" charset="0"/>
              </a:rPr>
              <a:t>Train</a:t>
            </a:r>
            <a:r>
              <a:rPr spc="-260"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the</a:t>
            </a:r>
            <a:r>
              <a:rPr spc="-215"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model</a:t>
            </a:r>
            <a:r>
              <a:rPr spc="-270" dirty="0">
                <a:latin typeface="Times New Roman" panose="02020603050405020304" pitchFamily="18" charset="0"/>
                <a:cs typeface="Times New Roman" panose="02020603050405020304" pitchFamily="18" charset="0"/>
              </a:rPr>
              <a:t> </a:t>
            </a:r>
            <a:r>
              <a:rPr spc="-80" dirty="0">
                <a:latin typeface="Times New Roman" panose="02020603050405020304" pitchFamily="18" charset="0"/>
                <a:cs typeface="Times New Roman" panose="02020603050405020304" pitchFamily="18" charset="0"/>
              </a:rPr>
              <a:t>using</a:t>
            </a:r>
            <a:r>
              <a:rPr spc="-240"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historical</a:t>
            </a:r>
            <a:r>
              <a:rPr spc="-265"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weather</a:t>
            </a:r>
            <a:r>
              <a:rPr spc="-280" dirty="0">
                <a:latin typeface="Times New Roman" panose="02020603050405020304" pitchFamily="18" charset="0"/>
                <a:cs typeface="Times New Roman" panose="02020603050405020304" pitchFamily="18" charset="0"/>
              </a:rPr>
              <a:t> </a:t>
            </a:r>
            <a:r>
              <a:rPr spc="-95" dirty="0">
                <a:latin typeface="Times New Roman" panose="02020603050405020304" pitchFamily="18" charset="0"/>
                <a:cs typeface="Times New Roman" panose="02020603050405020304" pitchFamily="18" charset="0"/>
              </a:rPr>
              <a:t>and</a:t>
            </a:r>
            <a:r>
              <a:rPr spc="-210" dirty="0">
                <a:latin typeface="Times New Roman" panose="02020603050405020304" pitchFamily="18" charset="0"/>
                <a:cs typeface="Times New Roman" panose="02020603050405020304" pitchFamily="18" charset="0"/>
              </a:rPr>
              <a:t> </a:t>
            </a:r>
            <a:r>
              <a:rPr spc="-20" dirty="0">
                <a:latin typeface="Times New Roman" panose="02020603050405020304" pitchFamily="18" charset="0"/>
                <a:cs typeface="Times New Roman" panose="02020603050405020304" pitchFamily="18" charset="0"/>
              </a:rPr>
              <a:t>soil</a:t>
            </a:r>
            <a:r>
              <a:rPr spc="-270"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moisture</a:t>
            </a:r>
            <a:r>
              <a:rPr spc="-285" dirty="0">
                <a:latin typeface="Times New Roman" panose="02020603050405020304" pitchFamily="18" charset="0"/>
                <a:cs typeface="Times New Roman" panose="02020603050405020304" pitchFamily="18" charset="0"/>
              </a:rPr>
              <a:t> </a:t>
            </a:r>
            <a:r>
              <a:rPr spc="-95" dirty="0">
                <a:latin typeface="Times New Roman" panose="02020603050405020304" pitchFamily="18" charset="0"/>
                <a:cs typeface="Times New Roman" panose="02020603050405020304" pitchFamily="18" charset="0"/>
              </a:rPr>
              <a:t>data.</a:t>
            </a:r>
          </a:p>
          <a:p>
            <a:pPr marL="440055" indent="-407034">
              <a:lnSpc>
                <a:spcPct val="100000"/>
              </a:lnSpc>
              <a:spcBef>
                <a:spcPts val="5"/>
              </a:spcBef>
              <a:buAutoNum type="arabicPeriod"/>
              <a:tabLst>
                <a:tab pos="441325" algn="l"/>
              </a:tabLst>
            </a:pPr>
            <a:r>
              <a:rPr b="1" spc="-85" dirty="0">
                <a:latin typeface="Times New Roman" panose="02020603050405020304" pitchFamily="18" charset="0"/>
                <a:cs typeface="Times New Roman" panose="02020603050405020304" pitchFamily="18" charset="0"/>
              </a:rPr>
              <a:t>Evaluation:</a:t>
            </a:r>
            <a:r>
              <a:rPr b="1" spc="-240"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Assess</a:t>
            </a:r>
            <a:r>
              <a:rPr spc="-275"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the</a:t>
            </a:r>
            <a:r>
              <a:rPr spc="-200"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model’s</a:t>
            </a:r>
            <a:r>
              <a:rPr spc="-195"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performance</a:t>
            </a:r>
            <a:r>
              <a:rPr spc="-280" dirty="0">
                <a:latin typeface="Times New Roman" panose="02020603050405020304" pitchFamily="18" charset="0"/>
                <a:cs typeface="Times New Roman" panose="02020603050405020304" pitchFamily="18" charset="0"/>
              </a:rPr>
              <a:t> </a:t>
            </a:r>
            <a:r>
              <a:rPr spc="-85" dirty="0">
                <a:latin typeface="Times New Roman" panose="02020603050405020304" pitchFamily="18" charset="0"/>
                <a:cs typeface="Times New Roman" panose="02020603050405020304" pitchFamily="18" charset="0"/>
              </a:rPr>
              <a:t>using</a:t>
            </a:r>
            <a:r>
              <a:rPr spc="-225" dirty="0">
                <a:latin typeface="Times New Roman" panose="02020603050405020304" pitchFamily="18" charset="0"/>
                <a:cs typeface="Times New Roman" panose="02020603050405020304" pitchFamily="18" charset="0"/>
              </a:rPr>
              <a:t> </a:t>
            </a:r>
            <a:r>
              <a:rPr spc="-50" dirty="0">
                <a:latin typeface="Times New Roman" panose="02020603050405020304" pitchFamily="18" charset="0"/>
                <a:cs typeface="Times New Roman" panose="02020603050405020304" pitchFamily="18" charset="0"/>
              </a:rPr>
              <a:t>metrics</a:t>
            </a:r>
            <a:r>
              <a:rPr spc="-27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like</a:t>
            </a:r>
            <a:r>
              <a:rPr spc="-280"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accuracy</a:t>
            </a:r>
          </a:p>
          <a:p>
            <a:pPr marL="440055">
              <a:lnSpc>
                <a:spcPct val="100000"/>
              </a:lnSpc>
              <a:spcBef>
                <a:spcPts val="80"/>
              </a:spcBef>
            </a:pPr>
            <a:r>
              <a:rPr spc="-100" dirty="0">
                <a:latin typeface="Times New Roman" panose="02020603050405020304" pitchFamily="18" charset="0"/>
                <a:cs typeface="Times New Roman" panose="02020603050405020304" pitchFamily="18" charset="0"/>
              </a:rPr>
              <a:t>a</a:t>
            </a:r>
            <a:r>
              <a:rPr spc="-90" dirty="0">
                <a:latin typeface="Times New Roman" panose="02020603050405020304" pitchFamily="18" charset="0"/>
                <a:cs typeface="Times New Roman" panose="02020603050405020304" pitchFamily="18" charset="0"/>
              </a:rPr>
              <a:t>nd</a:t>
            </a:r>
            <a:r>
              <a:rPr spc="-215" dirty="0">
                <a:latin typeface="Times New Roman" panose="02020603050405020304" pitchFamily="18" charset="0"/>
                <a:cs typeface="Times New Roman" panose="02020603050405020304" pitchFamily="18" charset="0"/>
              </a:rPr>
              <a:t> </a:t>
            </a:r>
            <a:r>
              <a:rPr spc="-95" dirty="0">
                <a:latin typeface="Times New Roman" panose="02020603050405020304" pitchFamily="18" charset="0"/>
                <a:cs typeface="Times New Roman" panose="02020603050405020304" pitchFamily="18" charset="0"/>
              </a:rPr>
              <a:t>p</a:t>
            </a:r>
            <a:r>
              <a:rPr spc="-90" dirty="0">
                <a:latin typeface="Times New Roman" panose="02020603050405020304" pitchFamily="18" charset="0"/>
                <a:cs typeface="Times New Roman" panose="02020603050405020304" pitchFamily="18" charset="0"/>
              </a:rPr>
              <a:t>r</a:t>
            </a:r>
            <a:r>
              <a:rPr spc="-25" dirty="0">
                <a:latin typeface="Times New Roman" panose="02020603050405020304" pitchFamily="18" charset="0"/>
                <a:cs typeface="Times New Roman" panose="02020603050405020304" pitchFamily="18" charset="0"/>
              </a:rPr>
              <a:t>e</a:t>
            </a:r>
            <a:r>
              <a:rPr dirty="0">
                <a:latin typeface="Times New Roman" panose="02020603050405020304" pitchFamily="18" charset="0"/>
                <a:cs typeface="Times New Roman" panose="02020603050405020304" pitchFamily="18" charset="0"/>
              </a:rPr>
              <a:t>c</a:t>
            </a:r>
            <a:r>
              <a:rPr spc="-35" dirty="0">
                <a:latin typeface="Times New Roman" panose="02020603050405020304" pitchFamily="18" charset="0"/>
                <a:cs typeface="Times New Roman" panose="02020603050405020304" pitchFamily="18" charset="0"/>
              </a:rPr>
              <a:t>i</a:t>
            </a:r>
            <a:r>
              <a:rPr spc="45" dirty="0">
                <a:latin typeface="Times New Roman" panose="02020603050405020304" pitchFamily="18" charset="0"/>
                <a:cs typeface="Times New Roman" panose="02020603050405020304" pitchFamily="18" charset="0"/>
              </a:rPr>
              <a:t>s</a:t>
            </a:r>
            <a:r>
              <a:rPr spc="-35" dirty="0">
                <a:latin typeface="Times New Roman" panose="02020603050405020304" pitchFamily="18" charset="0"/>
                <a:cs typeface="Times New Roman" panose="02020603050405020304" pitchFamily="18" charset="0"/>
              </a:rPr>
              <a:t>i</a:t>
            </a:r>
            <a:r>
              <a:rPr spc="-70" dirty="0">
                <a:latin typeface="Times New Roman" panose="02020603050405020304" pitchFamily="18" charset="0"/>
                <a:cs typeface="Times New Roman" panose="02020603050405020304" pitchFamily="18" charset="0"/>
              </a:rPr>
              <a:t>o</a:t>
            </a:r>
            <a:r>
              <a:rPr spc="-110" dirty="0">
                <a:latin typeface="Times New Roman" panose="02020603050405020304" pitchFamily="18" charset="0"/>
                <a:cs typeface="Times New Roman" panose="02020603050405020304" pitchFamily="18" charset="0"/>
              </a:rPr>
              <a:t>n</a:t>
            </a:r>
          </a:p>
          <a:p>
            <a:pPr marL="20955">
              <a:lnSpc>
                <a:spcPct val="100000"/>
              </a:lnSpc>
            </a:pPr>
            <a:endParaRPr sz="2800" dirty="0">
              <a:latin typeface="Times New Roman" panose="02020603050405020304" pitchFamily="18" charset="0"/>
              <a:cs typeface="Times New Roman" panose="02020603050405020304" pitchFamily="18" charset="0"/>
            </a:endParaRPr>
          </a:p>
          <a:p>
            <a:pPr marL="33655" marR="46355">
              <a:lnSpc>
                <a:spcPct val="102299"/>
              </a:lnSpc>
            </a:pPr>
            <a:r>
              <a:rPr spc="-65" dirty="0">
                <a:latin typeface="Times New Roman" panose="02020603050405020304" pitchFamily="18" charset="0"/>
                <a:cs typeface="Times New Roman" panose="02020603050405020304" pitchFamily="18" charset="0"/>
              </a:rPr>
              <a:t>This</a:t>
            </a:r>
            <a:r>
              <a:rPr spc="-27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process</a:t>
            </a:r>
            <a:r>
              <a:rPr spc="-270"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ensures</a:t>
            </a:r>
            <a:r>
              <a:rPr spc="-270" dirty="0">
                <a:latin typeface="Times New Roman" panose="02020603050405020304" pitchFamily="18" charset="0"/>
                <a:cs typeface="Times New Roman" panose="02020603050405020304" pitchFamily="18" charset="0"/>
              </a:rPr>
              <a:t> </a:t>
            </a:r>
            <a:r>
              <a:rPr spc="-70" dirty="0">
                <a:latin typeface="Times New Roman" panose="02020603050405020304" pitchFamily="18" charset="0"/>
                <a:cs typeface="Times New Roman" panose="02020603050405020304" pitchFamily="18" charset="0"/>
              </a:rPr>
              <a:t>the</a:t>
            </a:r>
            <a:r>
              <a:rPr spc="-270" dirty="0">
                <a:latin typeface="Times New Roman" panose="02020603050405020304" pitchFamily="18" charset="0"/>
                <a:cs typeface="Times New Roman" panose="02020603050405020304" pitchFamily="18" charset="0"/>
              </a:rPr>
              <a:t> </a:t>
            </a:r>
            <a:r>
              <a:rPr spc="-40" dirty="0">
                <a:latin typeface="Times New Roman" panose="02020603050405020304" pitchFamily="18" charset="0"/>
                <a:cs typeface="Times New Roman" panose="02020603050405020304" pitchFamily="18" charset="0"/>
              </a:rPr>
              <a:t>model</a:t>
            </a:r>
            <a:r>
              <a:rPr spc="-260"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makes</a:t>
            </a:r>
            <a:r>
              <a:rPr spc="-275" dirty="0">
                <a:latin typeface="Times New Roman" panose="02020603050405020304" pitchFamily="18" charset="0"/>
                <a:cs typeface="Times New Roman" panose="02020603050405020304" pitchFamily="18" charset="0"/>
              </a:rPr>
              <a:t> </a:t>
            </a:r>
            <a:r>
              <a:rPr spc="-55" dirty="0">
                <a:latin typeface="Times New Roman" panose="02020603050405020304" pitchFamily="18" charset="0"/>
                <a:cs typeface="Times New Roman" panose="02020603050405020304" pitchFamily="18" charset="0"/>
              </a:rPr>
              <a:t>accurate</a:t>
            </a:r>
            <a:r>
              <a:rPr spc="-275" dirty="0">
                <a:latin typeface="Times New Roman" panose="02020603050405020304" pitchFamily="18" charset="0"/>
                <a:cs typeface="Times New Roman" panose="02020603050405020304" pitchFamily="18" charset="0"/>
              </a:rPr>
              <a:t> </a:t>
            </a:r>
            <a:r>
              <a:rPr spc="-60" dirty="0">
                <a:latin typeface="Times New Roman" panose="02020603050405020304" pitchFamily="18" charset="0"/>
                <a:cs typeface="Times New Roman" panose="02020603050405020304" pitchFamily="18" charset="0"/>
              </a:rPr>
              <a:t>irrigation</a:t>
            </a:r>
            <a:r>
              <a:rPr spc="-250" dirty="0">
                <a:latin typeface="Times New Roman" panose="02020603050405020304" pitchFamily="18" charset="0"/>
                <a:cs typeface="Times New Roman" panose="02020603050405020304" pitchFamily="18" charset="0"/>
              </a:rPr>
              <a:t> </a:t>
            </a:r>
            <a:r>
              <a:rPr spc="-65" dirty="0">
                <a:latin typeface="Times New Roman" panose="02020603050405020304" pitchFamily="18" charset="0"/>
                <a:cs typeface="Times New Roman" panose="02020603050405020304" pitchFamily="18" charset="0"/>
              </a:rPr>
              <a:t>recommendations </a:t>
            </a:r>
            <a:r>
              <a:rPr spc="-844" dirty="0">
                <a:latin typeface="Times New Roman" panose="02020603050405020304" pitchFamily="18" charset="0"/>
                <a:cs typeface="Times New Roman" panose="02020603050405020304" pitchFamily="18" charset="0"/>
              </a:rPr>
              <a:t> </a:t>
            </a:r>
            <a:r>
              <a:rPr spc="-25" dirty="0">
                <a:latin typeface="Times New Roman" panose="02020603050405020304" pitchFamily="18" charset="0"/>
                <a:cs typeface="Times New Roman" panose="02020603050405020304" pitchFamily="18" charset="0"/>
              </a:rPr>
              <a:t>b</a:t>
            </a:r>
            <a:r>
              <a:rPr spc="-100" dirty="0">
                <a:latin typeface="Times New Roman" panose="02020603050405020304" pitchFamily="18" charset="0"/>
                <a:cs typeface="Times New Roman" panose="02020603050405020304" pitchFamily="18" charset="0"/>
              </a:rPr>
              <a:t>a</a:t>
            </a:r>
            <a:r>
              <a:rPr spc="-30" dirty="0">
                <a:latin typeface="Times New Roman" panose="02020603050405020304" pitchFamily="18" charset="0"/>
                <a:cs typeface="Times New Roman" panose="02020603050405020304" pitchFamily="18" charset="0"/>
              </a:rPr>
              <a:t>s</a:t>
            </a:r>
            <a:r>
              <a:rPr spc="-100" dirty="0">
                <a:latin typeface="Times New Roman" panose="02020603050405020304" pitchFamily="18" charset="0"/>
                <a:cs typeface="Times New Roman" panose="02020603050405020304" pitchFamily="18" charset="0"/>
              </a:rPr>
              <a:t>e</a:t>
            </a:r>
            <a:r>
              <a:rPr spc="-65" dirty="0">
                <a:latin typeface="Times New Roman" panose="02020603050405020304" pitchFamily="18" charset="0"/>
                <a:cs typeface="Times New Roman" panose="02020603050405020304" pitchFamily="18" charset="0"/>
              </a:rPr>
              <a:t>d</a:t>
            </a:r>
            <a:r>
              <a:rPr spc="-220" dirty="0">
                <a:latin typeface="Times New Roman" panose="02020603050405020304" pitchFamily="18" charset="0"/>
                <a:cs typeface="Times New Roman" panose="02020603050405020304" pitchFamily="18" charset="0"/>
              </a:rPr>
              <a:t> </a:t>
            </a:r>
            <a:r>
              <a:rPr spc="-75" dirty="0">
                <a:latin typeface="Times New Roman" panose="02020603050405020304" pitchFamily="18" charset="0"/>
                <a:cs typeface="Times New Roman" panose="02020603050405020304" pitchFamily="18" charset="0"/>
              </a:rPr>
              <a:t>o</a:t>
            </a:r>
            <a:r>
              <a:rPr spc="-110" dirty="0">
                <a:latin typeface="Times New Roman" panose="02020603050405020304" pitchFamily="18" charset="0"/>
                <a:cs typeface="Times New Roman" panose="02020603050405020304" pitchFamily="18" charset="0"/>
              </a:rPr>
              <a:t>n</a:t>
            </a:r>
            <a:r>
              <a:rPr spc="-260" dirty="0">
                <a:latin typeface="Times New Roman" panose="02020603050405020304" pitchFamily="18" charset="0"/>
                <a:cs typeface="Times New Roman" panose="02020603050405020304" pitchFamily="18" charset="0"/>
              </a:rPr>
              <a:t> </a:t>
            </a:r>
            <a:r>
              <a:rPr spc="-100" dirty="0">
                <a:latin typeface="Times New Roman" panose="02020603050405020304" pitchFamily="18" charset="0"/>
                <a:cs typeface="Times New Roman" panose="02020603050405020304" pitchFamily="18" charset="0"/>
              </a:rPr>
              <a:t>t</a:t>
            </a:r>
            <a:r>
              <a:rPr spc="-40" dirty="0">
                <a:latin typeface="Times New Roman" panose="02020603050405020304" pitchFamily="18" charset="0"/>
                <a:cs typeface="Times New Roman" panose="02020603050405020304" pitchFamily="18" charset="0"/>
              </a:rPr>
              <a:t>h</a:t>
            </a:r>
            <a:r>
              <a:rPr spc="-75" dirty="0">
                <a:latin typeface="Times New Roman" panose="02020603050405020304" pitchFamily="18" charset="0"/>
                <a:cs typeface="Times New Roman" panose="02020603050405020304" pitchFamily="18" charset="0"/>
              </a:rPr>
              <a:t>e</a:t>
            </a:r>
            <a:r>
              <a:rPr spc="-285" dirty="0">
                <a:latin typeface="Times New Roman" panose="02020603050405020304" pitchFamily="18" charset="0"/>
                <a:cs typeface="Times New Roman" panose="02020603050405020304" pitchFamily="18" charset="0"/>
              </a:rPr>
              <a:t> </a:t>
            </a:r>
            <a:r>
              <a:rPr spc="-30" dirty="0">
                <a:latin typeface="Times New Roman" panose="02020603050405020304" pitchFamily="18" charset="0"/>
                <a:cs typeface="Times New Roman" panose="02020603050405020304" pitchFamily="18" charset="0"/>
              </a:rPr>
              <a:t>i</a:t>
            </a:r>
            <a:r>
              <a:rPr spc="-40" dirty="0">
                <a:latin typeface="Times New Roman" panose="02020603050405020304" pitchFamily="18" charset="0"/>
                <a:cs typeface="Times New Roman" panose="02020603050405020304" pitchFamily="18" charset="0"/>
              </a:rPr>
              <a:t>n</a:t>
            </a:r>
            <a:r>
              <a:rPr spc="-100" dirty="0">
                <a:latin typeface="Times New Roman" panose="02020603050405020304" pitchFamily="18" charset="0"/>
                <a:cs typeface="Times New Roman" panose="02020603050405020304" pitchFamily="18" charset="0"/>
              </a:rPr>
              <a:t>p</a:t>
            </a:r>
            <a:r>
              <a:rPr spc="-75" dirty="0">
                <a:latin typeface="Times New Roman" panose="02020603050405020304" pitchFamily="18" charset="0"/>
                <a:cs typeface="Times New Roman" panose="02020603050405020304" pitchFamily="18" charset="0"/>
              </a:rPr>
              <a:t>ut</a:t>
            </a:r>
            <a:r>
              <a:rPr spc="-245" dirty="0">
                <a:latin typeface="Times New Roman" panose="02020603050405020304" pitchFamily="18" charset="0"/>
                <a:cs typeface="Times New Roman" panose="02020603050405020304" pitchFamily="18" charset="0"/>
              </a:rPr>
              <a:t> </a:t>
            </a:r>
            <a:r>
              <a:rPr spc="-100" dirty="0">
                <a:latin typeface="Times New Roman" panose="02020603050405020304" pitchFamily="18" charset="0"/>
                <a:cs typeface="Times New Roman" panose="02020603050405020304" pitchFamily="18" charset="0"/>
              </a:rPr>
              <a:t>da</a:t>
            </a:r>
            <a:r>
              <a:rPr spc="-25" dirty="0">
                <a:latin typeface="Times New Roman" panose="02020603050405020304" pitchFamily="18" charset="0"/>
                <a:cs typeface="Times New Roman" panose="02020603050405020304" pitchFamily="18" charset="0"/>
              </a:rPr>
              <a:t>t</a:t>
            </a:r>
            <a:r>
              <a:rPr spc="-100" dirty="0">
                <a:latin typeface="Times New Roman" panose="02020603050405020304" pitchFamily="18" charset="0"/>
                <a:cs typeface="Times New Roman" panose="02020603050405020304" pitchFamily="18" charset="0"/>
              </a:rPr>
              <a:t>a</a:t>
            </a:r>
            <a:r>
              <a:rPr spc="-145"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FE0D-008A-D881-536D-4625DCCEF2BA}"/>
              </a:ext>
            </a:extLst>
          </p:cNvPr>
          <p:cNvSpPr>
            <a:spLocks noGrp="1"/>
          </p:cNvSpPr>
          <p:nvPr>
            <p:ph type="title"/>
          </p:nvPr>
        </p:nvSpPr>
        <p:spPr>
          <a:xfrm>
            <a:off x="525144" y="582866"/>
            <a:ext cx="2675256" cy="369332"/>
          </a:xfrm>
        </p:spPr>
        <p:txBody>
          <a:bodyPr/>
          <a:lstStyle/>
          <a:p>
            <a:r>
              <a:rPr lang="en-US" u="none" dirty="0">
                <a:solidFill>
                  <a:schemeClr val="accent6">
                    <a:lumMod val="75000"/>
                  </a:schemeClr>
                </a:solidFill>
              </a:rPr>
              <a:t>Making The model</a:t>
            </a:r>
            <a:endParaRPr lang="en-IN" u="none" dirty="0">
              <a:solidFill>
                <a:schemeClr val="accent6">
                  <a:lumMod val="75000"/>
                </a:schemeClr>
              </a:solidFill>
            </a:endParaRPr>
          </a:p>
        </p:txBody>
      </p:sp>
      <p:sp>
        <p:nvSpPr>
          <p:cNvPr id="3" name="Text Placeholder 2">
            <a:extLst>
              <a:ext uri="{FF2B5EF4-FFF2-40B4-BE49-F238E27FC236}">
                <a16:creationId xmlns:a16="http://schemas.microsoft.com/office/drawing/2014/main" id="{8CD3AE06-3A37-4295-30F8-4F0719AADF95}"/>
              </a:ext>
            </a:extLst>
          </p:cNvPr>
          <p:cNvSpPr>
            <a:spLocks noGrp="1"/>
          </p:cNvSpPr>
          <p:nvPr>
            <p:ph type="body" idx="1"/>
          </p:nvPr>
        </p:nvSpPr>
        <p:spPr>
          <a:xfrm>
            <a:off x="554355" y="1511998"/>
            <a:ext cx="11083289" cy="2539157"/>
          </a:xfrm>
        </p:spPr>
        <p:txBody>
          <a:bodyPr/>
          <a:lstStyle/>
          <a:p>
            <a:r>
              <a:rPr lang="en-IN" b="0" dirty="0">
                <a:solidFill>
                  <a:srgbClr val="000000"/>
                </a:solidFill>
                <a:effectLst/>
                <a:latin typeface="Consolas" panose="020B0609020204030204" pitchFamily="49" charset="0"/>
              </a:rPr>
              <a:t>model = Sequential()</a:t>
            </a:r>
          </a:p>
          <a:p>
            <a:r>
              <a:rPr lang="en-IN" b="0" dirty="0" err="1">
                <a:solidFill>
                  <a:srgbClr val="000000"/>
                </a:solidFill>
                <a:effectLst/>
                <a:latin typeface="Consolas" panose="020B0609020204030204" pitchFamily="49" charset="0"/>
              </a:rPr>
              <a:t>model.add</a:t>
            </a:r>
            <a:r>
              <a:rPr lang="en-IN" b="0" dirty="0">
                <a:solidFill>
                  <a:srgbClr val="000000"/>
                </a:solidFill>
                <a:effectLst/>
                <a:latin typeface="Consolas" panose="020B0609020204030204" pitchFamily="49" charset="0"/>
              </a:rPr>
              <a:t>(LSTM(</a:t>
            </a:r>
            <a:r>
              <a:rPr lang="en-IN" b="0" dirty="0">
                <a:solidFill>
                  <a:srgbClr val="098658"/>
                </a:solidFill>
                <a:effectLst/>
                <a:latin typeface="Consolas" panose="020B0609020204030204" pitchFamily="49" charset="0"/>
              </a:rPr>
              <a:t>50</a:t>
            </a:r>
            <a:r>
              <a:rPr lang="en-IN" b="0" dirty="0">
                <a:solidFill>
                  <a:srgbClr val="000000"/>
                </a:solidFill>
                <a:effectLst/>
                <a:latin typeface="Consolas" panose="020B0609020204030204" pitchFamily="49" charset="0"/>
              </a:rPr>
              <a:t>, </a:t>
            </a:r>
            <a:r>
              <a:rPr lang="en-IN" b="0" dirty="0" err="1">
                <a:solidFill>
                  <a:srgbClr val="808080"/>
                </a:solidFill>
                <a:effectLst/>
                <a:latin typeface="Consolas" panose="020B0609020204030204" pitchFamily="49" charset="0"/>
              </a:rPr>
              <a:t>return_sequences</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True</a:t>
            </a:r>
            <a:r>
              <a:rPr lang="en-IN" b="0" dirty="0">
                <a:solidFill>
                  <a:srgbClr val="000000"/>
                </a:solidFill>
                <a:effectLst/>
                <a:latin typeface="Consolas" panose="020B0609020204030204" pitchFamily="49" charset="0"/>
              </a:rPr>
              <a:t>, </a:t>
            </a:r>
            <a:r>
              <a:rPr lang="en-IN" b="0" dirty="0" err="1">
                <a:solidFill>
                  <a:srgbClr val="808080"/>
                </a:solidFill>
                <a:effectLst/>
                <a:latin typeface="Consolas" panose="020B0609020204030204" pitchFamily="49" charset="0"/>
              </a:rPr>
              <a:t>input_shape</a:t>
            </a:r>
            <a:r>
              <a:rPr lang="en-IN" b="0" dirty="0">
                <a:solidFill>
                  <a:srgbClr val="000000"/>
                </a:solidFill>
                <a:effectLst/>
                <a:latin typeface="Consolas" panose="020B0609020204030204" pitchFamily="49" charset="0"/>
              </a:rPr>
              <a:t>=(</a:t>
            </a:r>
            <a:r>
              <a:rPr lang="en-IN" b="0" dirty="0" err="1">
                <a:solidFill>
                  <a:srgbClr val="000000"/>
                </a:solidFill>
                <a:effectLst/>
                <a:latin typeface="Consolas" panose="020B0609020204030204" pitchFamily="49" charset="0"/>
              </a:rPr>
              <a:t>X_train.shape</a:t>
            </a:r>
            <a:r>
              <a:rPr lang="en-IN" b="0" dirty="0">
                <a:solidFill>
                  <a:srgbClr val="000000"/>
                </a:solidFill>
                <a:effectLst/>
                <a:latin typeface="Consolas" panose="020B0609020204030204" pitchFamily="49" charset="0"/>
              </a:rPr>
              <a:t>[</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 </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a:t>
            </a:r>
          </a:p>
          <a:p>
            <a:r>
              <a:rPr lang="en-IN" b="0" dirty="0" err="1">
                <a:solidFill>
                  <a:srgbClr val="000000"/>
                </a:solidFill>
                <a:effectLst/>
                <a:latin typeface="Consolas" panose="020B0609020204030204" pitchFamily="49" charset="0"/>
              </a:rPr>
              <a:t>model.add</a:t>
            </a:r>
            <a:r>
              <a:rPr lang="en-IN" b="0" dirty="0">
                <a:solidFill>
                  <a:srgbClr val="000000"/>
                </a:solidFill>
                <a:effectLst/>
                <a:latin typeface="Consolas" panose="020B0609020204030204" pitchFamily="49" charset="0"/>
              </a:rPr>
              <a:t>(LSTM(</a:t>
            </a:r>
            <a:r>
              <a:rPr lang="en-IN" b="0" dirty="0">
                <a:solidFill>
                  <a:srgbClr val="098658"/>
                </a:solidFill>
                <a:effectLst/>
                <a:latin typeface="Consolas" panose="020B0609020204030204" pitchFamily="49" charset="0"/>
              </a:rPr>
              <a:t>50</a:t>
            </a:r>
            <a:r>
              <a:rPr lang="en-IN" b="0" dirty="0">
                <a:solidFill>
                  <a:srgbClr val="000000"/>
                </a:solidFill>
                <a:effectLst/>
                <a:latin typeface="Consolas" panose="020B0609020204030204" pitchFamily="49" charset="0"/>
              </a:rPr>
              <a:t>, </a:t>
            </a:r>
            <a:r>
              <a:rPr lang="en-IN" b="0" dirty="0" err="1">
                <a:solidFill>
                  <a:srgbClr val="808080"/>
                </a:solidFill>
                <a:effectLst/>
                <a:latin typeface="Consolas" panose="020B0609020204030204" pitchFamily="49" charset="0"/>
              </a:rPr>
              <a:t>return_sequences</a:t>
            </a:r>
            <a:r>
              <a:rPr lang="en-IN" b="0" dirty="0">
                <a:solidFill>
                  <a:srgbClr val="000000"/>
                </a:solidFill>
                <a:effectLst/>
                <a:latin typeface="Consolas" panose="020B0609020204030204" pitchFamily="49" charset="0"/>
              </a:rPr>
              <a:t>=</a:t>
            </a:r>
            <a:r>
              <a:rPr lang="en-IN" b="0" dirty="0">
                <a:solidFill>
                  <a:srgbClr val="0000FF"/>
                </a:solidFill>
                <a:effectLst/>
                <a:latin typeface="Consolas" panose="020B0609020204030204" pitchFamily="49" charset="0"/>
              </a:rPr>
              <a:t>False</a:t>
            </a:r>
            <a:r>
              <a:rPr lang="en-IN" b="0" dirty="0">
                <a:solidFill>
                  <a:srgbClr val="000000"/>
                </a:solidFill>
                <a:effectLst/>
                <a:latin typeface="Consolas" panose="020B0609020204030204" pitchFamily="49" charset="0"/>
              </a:rPr>
              <a:t>))</a:t>
            </a:r>
          </a:p>
          <a:p>
            <a:r>
              <a:rPr lang="en-IN" b="0" dirty="0" err="1">
                <a:solidFill>
                  <a:srgbClr val="000000"/>
                </a:solidFill>
                <a:effectLst/>
                <a:latin typeface="Consolas" panose="020B0609020204030204" pitchFamily="49" charset="0"/>
              </a:rPr>
              <a:t>model.add</a:t>
            </a:r>
            <a:r>
              <a:rPr lang="en-IN" b="0" dirty="0">
                <a:solidFill>
                  <a:srgbClr val="000000"/>
                </a:solidFill>
                <a:effectLst/>
                <a:latin typeface="Consolas" panose="020B0609020204030204" pitchFamily="49" charset="0"/>
              </a:rPr>
              <a:t>(Dense(</a:t>
            </a:r>
            <a:r>
              <a:rPr lang="en-IN" b="0" dirty="0">
                <a:solidFill>
                  <a:srgbClr val="098658"/>
                </a:solidFill>
                <a:effectLst/>
                <a:latin typeface="Consolas" panose="020B0609020204030204" pitchFamily="49" charset="0"/>
              </a:rPr>
              <a:t>1</a:t>
            </a:r>
            <a:r>
              <a:rPr lang="en-IN" b="0" dirty="0">
                <a:solidFill>
                  <a:srgbClr val="000000"/>
                </a:solidFill>
                <a:effectLst/>
                <a:latin typeface="Consolas" panose="020B0609020204030204" pitchFamily="49" charset="0"/>
              </a:rPr>
              <a:t>, </a:t>
            </a:r>
            <a:r>
              <a:rPr lang="en-IN" b="0" dirty="0">
                <a:solidFill>
                  <a:srgbClr val="808080"/>
                </a:solidFill>
                <a:effectLst/>
                <a:latin typeface="Consolas" panose="020B0609020204030204" pitchFamily="49" charset="0"/>
              </a:rPr>
              <a:t>activation</a:t>
            </a:r>
            <a:r>
              <a:rPr lang="en-IN" b="0" dirty="0">
                <a:solidFill>
                  <a:srgbClr val="000000"/>
                </a:solidFill>
                <a:effectLst/>
                <a:latin typeface="Consolas" panose="020B0609020204030204" pitchFamily="49" charset="0"/>
              </a:rPr>
              <a:t>=</a:t>
            </a:r>
            <a:r>
              <a:rPr lang="en-IN" b="0" dirty="0">
                <a:solidFill>
                  <a:srgbClr val="E21F1F"/>
                </a:solidFill>
                <a:effectLst/>
                <a:latin typeface="Consolas" panose="020B0609020204030204" pitchFamily="49" charset="0"/>
              </a:rPr>
              <a:t>'</a:t>
            </a:r>
            <a:r>
              <a:rPr lang="en-IN" b="0" dirty="0">
                <a:solidFill>
                  <a:srgbClr val="A31515"/>
                </a:solidFill>
                <a:effectLst/>
                <a:latin typeface="Consolas" panose="020B0609020204030204" pitchFamily="49" charset="0"/>
              </a:rPr>
              <a:t>sigmoid</a:t>
            </a:r>
            <a:r>
              <a:rPr lang="en-IN" b="0" dirty="0">
                <a:solidFill>
                  <a:srgbClr val="E21F1F"/>
                </a:solidFill>
                <a:effectLst/>
                <a:latin typeface="Consolas" panose="020B0609020204030204" pitchFamily="49" charset="0"/>
              </a:rPr>
              <a:t>'</a:t>
            </a:r>
            <a:r>
              <a:rPr lang="en-IN" b="0" dirty="0">
                <a:solidFill>
                  <a:srgbClr val="000000"/>
                </a:solidFill>
                <a:effectLst/>
                <a:latin typeface="Consolas" panose="020B0609020204030204" pitchFamily="49" charset="0"/>
              </a:rPr>
              <a:t>))</a:t>
            </a:r>
          </a:p>
          <a:p>
            <a:endParaRPr lang="en-IN" dirty="0"/>
          </a:p>
        </p:txBody>
      </p:sp>
      <p:pic>
        <p:nvPicPr>
          <p:cNvPr id="5" name="Picture 4">
            <a:extLst>
              <a:ext uri="{FF2B5EF4-FFF2-40B4-BE49-F238E27FC236}">
                <a16:creationId xmlns:a16="http://schemas.microsoft.com/office/drawing/2014/main" id="{74431E3F-883C-F3FE-EE0C-D7EFD29BD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400" y="304800"/>
            <a:ext cx="1485140" cy="5695950"/>
          </a:xfrm>
          <a:prstGeom prst="rect">
            <a:avLst/>
          </a:prstGeom>
        </p:spPr>
      </p:pic>
    </p:spTree>
    <p:extLst>
      <p:ext uri="{BB962C8B-B14F-4D97-AF65-F5344CB8AC3E}">
        <p14:creationId xmlns:p14="http://schemas.microsoft.com/office/powerpoint/2010/main" val="108489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7232650" cy="758190"/>
          </a:xfrm>
          <a:prstGeom prst="rect">
            <a:avLst/>
          </a:prstGeom>
        </p:spPr>
        <p:txBody>
          <a:bodyPr vert="horz" wrap="square" lIns="0" tIns="13335" rIns="0" bIns="0" rtlCol="0">
            <a:spAutoFit/>
          </a:bodyPr>
          <a:lstStyle/>
          <a:p>
            <a:pPr marL="12700">
              <a:lnSpc>
                <a:spcPct val="100000"/>
              </a:lnSpc>
              <a:spcBef>
                <a:spcPts val="105"/>
              </a:spcBef>
            </a:pPr>
            <a:r>
              <a:rPr sz="4800" u="none" spc="-150" dirty="0">
                <a:solidFill>
                  <a:srgbClr val="EE8500"/>
                </a:solidFill>
                <a:latin typeface="Times New Roman" panose="02020603050405020304" pitchFamily="18" charset="0"/>
                <a:cs typeface="Times New Roman" panose="02020603050405020304" pitchFamily="18" charset="0"/>
              </a:rPr>
              <a:t>Plant Disease </a:t>
            </a:r>
            <a:r>
              <a:rPr sz="4800" u="none" spc="-150" dirty="0">
                <a:latin typeface="Times New Roman" panose="02020603050405020304" pitchFamily="18" charset="0"/>
                <a:cs typeface="Times New Roman" panose="02020603050405020304" pitchFamily="18" charset="0"/>
              </a:rPr>
              <a:t>Classification</a:t>
            </a:r>
            <a:endParaRPr sz="4800" spc="-15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spc="-150" dirty="0">
                <a:latin typeface="Times New Roman" panose="02020603050405020304" pitchFamily="18" charset="0"/>
                <a:cs typeface="Times New Roman" panose="02020603050405020304" pitchFamily="18" charset="0"/>
              </a:rPr>
              <a:t>23</a:t>
            </a:fld>
            <a:endParaRPr spc="-15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858500" cy="3014345"/>
          </a:xfrm>
          <a:prstGeom prst="rect">
            <a:avLst/>
          </a:prstGeom>
        </p:spPr>
        <p:txBody>
          <a:bodyPr vert="horz" wrap="square" lIns="0" tIns="5715" rIns="0" bIns="0" rtlCol="0">
            <a:spAutoFit/>
          </a:bodyPr>
          <a:lstStyle/>
          <a:p>
            <a:pPr marL="12700" marR="5080">
              <a:lnSpc>
                <a:spcPct val="102400"/>
              </a:lnSpc>
              <a:spcBef>
                <a:spcPts val="45"/>
              </a:spcBef>
            </a:pPr>
            <a:r>
              <a:rPr sz="2750" spc="-150" dirty="0">
                <a:latin typeface="Times New Roman" panose="02020603050405020304" pitchFamily="18" charset="0"/>
                <a:cs typeface="Times New Roman" panose="02020603050405020304" pitchFamily="18" charset="0"/>
              </a:rPr>
              <a:t>The plant disease classification model identifies diseases from images of  plant leaves and stems. By analyzing these images, the model classifies the  type of disease and its severity, enabling early intervention and treatment.</a:t>
            </a:r>
          </a:p>
          <a:p>
            <a:pPr>
              <a:lnSpc>
                <a:spcPct val="100000"/>
              </a:lnSpc>
              <a:spcBef>
                <a:spcPts val="20"/>
              </a:spcBef>
            </a:pPr>
            <a:endParaRPr sz="2850" spc="-150" dirty="0">
              <a:latin typeface="Times New Roman" panose="02020603050405020304" pitchFamily="18" charset="0"/>
              <a:cs typeface="Times New Roman" panose="02020603050405020304" pitchFamily="18" charset="0"/>
            </a:endParaRPr>
          </a:p>
          <a:p>
            <a:pPr marL="419100" indent="-407034">
              <a:lnSpc>
                <a:spcPct val="100000"/>
              </a:lnSpc>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Inputs: </a:t>
            </a:r>
            <a:r>
              <a:rPr sz="2750" spc="-150" dirty="0">
                <a:latin typeface="Times New Roman" panose="02020603050405020304" pitchFamily="18" charset="0"/>
                <a:cs typeface="Times New Roman" panose="02020603050405020304" pitchFamily="18" charset="0"/>
              </a:rPr>
              <a:t>Images of plant leaves and stems.</a:t>
            </a:r>
          </a:p>
          <a:p>
            <a:pPr marL="419100" indent="-407034">
              <a:lnSpc>
                <a:spcPct val="100000"/>
              </a:lnSpc>
              <a:spcBef>
                <a:spcPts val="5"/>
              </a:spcBef>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Outputs: </a:t>
            </a:r>
            <a:r>
              <a:rPr sz="2750" spc="-150" dirty="0">
                <a:latin typeface="Times New Roman" panose="02020603050405020304" pitchFamily="18" charset="0"/>
                <a:cs typeface="Times New Roman" panose="02020603050405020304" pitchFamily="18" charset="0"/>
              </a:rPr>
              <a:t>Disease classification and severity.</a:t>
            </a:r>
          </a:p>
          <a:p>
            <a:pPr marL="419100" indent="-407034">
              <a:lnSpc>
                <a:spcPct val="100000"/>
              </a:lnSpc>
              <a:spcBef>
                <a:spcPts val="80"/>
              </a:spcBef>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Impact: </a:t>
            </a:r>
            <a:r>
              <a:rPr sz="2750" spc="-150" dirty="0">
                <a:latin typeface="Times New Roman" panose="02020603050405020304" pitchFamily="18" charset="0"/>
                <a:cs typeface="Times New Roman" panose="02020603050405020304" pitchFamily="18" charset="0"/>
              </a:rPr>
              <a:t>Early disease detection and management.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10683240" cy="758190"/>
          </a:xfrm>
          <a:prstGeom prst="rect">
            <a:avLst/>
          </a:prstGeom>
        </p:spPr>
        <p:txBody>
          <a:bodyPr vert="horz" wrap="square" lIns="0" tIns="13335" rIns="0" bIns="0" rtlCol="0">
            <a:spAutoFit/>
          </a:bodyPr>
          <a:lstStyle/>
          <a:p>
            <a:pPr marL="12700">
              <a:lnSpc>
                <a:spcPct val="100000"/>
              </a:lnSpc>
              <a:spcBef>
                <a:spcPts val="105"/>
              </a:spcBef>
            </a:pPr>
            <a:r>
              <a:rPr sz="4800" u="none" spc="-85" dirty="0">
                <a:solidFill>
                  <a:srgbClr val="EE8500"/>
                </a:solidFill>
                <a:latin typeface="Times New Roman" panose="02020603050405020304" pitchFamily="18" charset="0"/>
                <a:cs typeface="Times New Roman" panose="02020603050405020304" pitchFamily="18" charset="0"/>
              </a:rPr>
              <a:t>D</a:t>
            </a:r>
            <a:r>
              <a:rPr sz="4800" u="none" spc="-140" dirty="0">
                <a:solidFill>
                  <a:srgbClr val="EE8500"/>
                </a:solidFill>
                <a:latin typeface="Times New Roman" panose="02020603050405020304" pitchFamily="18" charset="0"/>
                <a:cs typeface="Times New Roman" panose="02020603050405020304" pitchFamily="18" charset="0"/>
              </a:rPr>
              <a:t>ata</a:t>
            </a:r>
            <a:r>
              <a:rPr sz="4800" u="none" spc="-400" dirty="0">
                <a:solidFill>
                  <a:srgbClr val="EE8500"/>
                </a:solidFill>
                <a:latin typeface="Times New Roman" panose="02020603050405020304" pitchFamily="18" charset="0"/>
                <a:cs typeface="Times New Roman" panose="02020603050405020304" pitchFamily="18" charset="0"/>
              </a:rPr>
              <a:t> </a:t>
            </a:r>
            <a:r>
              <a:rPr sz="4800" u="none" spc="-165" dirty="0">
                <a:solidFill>
                  <a:srgbClr val="EE8500"/>
                </a:solidFill>
                <a:latin typeface="Times New Roman" panose="02020603050405020304" pitchFamily="18" charset="0"/>
                <a:cs typeface="Times New Roman" panose="02020603050405020304" pitchFamily="18" charset="0"/>
              </a:rPr>
              <a:t>C</a:t>
            </a:r>
            <a:r>
              <a:rPr sz="4800" u="none" spc="-250" dirty="0">
                <a:solidFill>
                  <a:srgbClr val="EE8500"/>
                </a:solidFill>
                <a:latin typeface="Times New Roman" panose="02020603050405020304" pitchFamily="18" charset="0"/>
                <a:cs typeface="Times New Roman" panose="02020603050405020304" pitchFamily="18" charset="0"/>
              </a:rPr>
              <a:t>o</a:t>
            </a:r>
            <a:r>
              <a:rPr sz="4800" u="none" spc="-75" dirty="0">
                <a:solidFill>
                  <a:srgbClr val="EE8500"/>
                </a:solidFill>
                <a:latin typeface="Times New Roman" panose="02020603050405020304" pitchFamily="18" charset="0"/>
                <a:cs typeface="Times New Roman" panose="02020603050405020304" pitchFamily="18" charset="0"/>
              </a:rPr>
              <a:t>l</a:t>
            </a:r>
            <a:r>
              <a:rPr sz="4800" u="none" spc="-140" dirty="0">
                <a:solidFill>
                  <a:srgbClr val="EE8500"/>
                </a:solidFill>
                <a:latin typeface="Times New Roman" panose="02020603050405020304" pitchFamily="18" charset="0"/>
                <a:cs typeface="Times New Roman" panose="02020603050405020304" pitchFamily="18" charset="0"/>
              </a:rPr>
              <a:t>l</a:t>
            </a:r>
            <a:r>
              <a:rPr sz="4800" u="none" spc="-295" dirty="0">
                <a:solidFill>
                  <a:srgbClr val="EE8500"/>
                </a:solidFill>
                <a:latin typeface="Times New Roman" panose="02020603050405020304" pitchFamily="18" charset="0"/>
                <a:cs typeface="Times New Roman" panose="02020603050405020304" pitchFamily="18" charset="0"/>
              </a:rPr>
              <a:t>e</a:t>
            </a:r>
            <a:r>
              <a:rPr sz="4800" u="none" spc="-240" dirty="0">
                <a:solidFill>
                  <a:srgbClr val="EE8500"/>
                </a:solidFill>
                <a:latin typeface="Times New Roman" panose="02020603050405020304" pitchFamily="18" charset="0"/>
                <a:cs typeface="Times New Roman" panose="02020603050405020304" pitchFamily="18" charset="0"/>
              </a:rPr>
              <a:t>ct</a:t>
            </a:r>
            <a:r>
              <a:rPr sz="4800" u="none" spc="-210" dirty="0">
                <a:solidFill>
                  <a:srgbClr val="EE8500"/>
                </a:solidFill>
                <a:latin typeface="Times New Roman" panose="02020603050405020304" pitchFamily="18" charset="0"/>
                <a:cs typeface="Times New Roman" panose="02020603050405020304" pitchFamily="18" charset="0"/>
              </a:rPr>
              <a:t>i</a:t>
            </a:r>
            <a:r>
              <a:rPr sz="4800" u="none" spc="-250" dirty="0">
                <a:solidFill>
                  <a:srgbClr val="EE8500"/>
                </a:solidFill>
                <a:latin typeface="Times New Roman" panose="02020603050405020304" pitchFamily="18" charset="0"/>
                <a:cs typeface="Times New Roman" panose="02020603050405020304" pitchFamily="18" charset="0"/>
              </a:rPr>
              <a:t>o</a:t>
            </a:r>
            <a:r>
              <a:rPr sz="4800" u="none" spc="-240" dirty="0">
                <a:solidFill>
                  <a:srgbClr val="EE8500"/>
                </a:solidFill>
                <a:latin typeface="Times New Roman" panose="02020603050405020304" pitchFamily="18" charset="0"/>
                <a:cs typeface="Times New Roman" panose="02020603050405020304" pitchFamily="18" charset="0"/>
              </a:rPr>
              <a:t>n</a:t>
            </a:r>
            <a:r>
              <a:rPr sz="4800" u="none" spc="-434" dirty="0">
                <a:solidFill>
                  <a:srgbClr val="EE8500"/>
                </a:solidFill>
                <a:latin typeface="Times New Roman" panose="02020603050405020304" pitchFamily="18" charset="0"/>
                <a:cs typeface="Times New Roman" panose="02020603050405020304" pitchFamily="18" charset="0"/>
              </a:rPr>
              <a:t> </a:t>
            </a:r>
            <a:r>
              <a:rPr sz="4800" u="none" spc="-165" dirty="0">
                <a:latin typeface="Times New Roman" panose="02020603050405020304" pitchFamily="18" charset="0"/>
                <a:cs typeface="Times New Roman" panose="02020603050405020304" pitchFamily="18" charset="0"/>
              </a:rPr>
              <a:t>f</a:t>
            </a:r>
            <a:r>
              <a:rPr sz="4800" u="none" spc="-280" dirty="0">
                <a:latin typeface="Times New Roman" panose="02020603050405020304" pitchFamily="18" charset="0"/>
                <a:cs typeface="Times New Roman" panose="02020603050405020304" pitchFamily="18" charset="0"/>
              </a:rPr>
              <a:t>o</a:t>
            </a:r>
            <a:r>
              <a:rPr sz="4800" u="none" spc="-290" dirty="0">
                <a:latin typeface="Times New Roman" panose="02020603050405020304" pitchFamily="18" charset="0"/>
                <a:cs typeface="Times New Roman" panose="02020603050405020304" pitchFamily="18" charset="0"/>
              </a:rPr>
              <a:t>r</a:t>
            </a:r>
            <a:r>
              <a:rPr sz="4800" u="none" spc="-440" dirty="0">
                <a:latin typeface="Times New Roman" panose="02020603050405020304" pitchFamily="18" charset="0"/>
                <a:cs typeface="Times New Roman" panose="02020603050405020304" pitchFamily="18" charset="0"/>
              </a:rPr>
              <a:t> </a:t>
            </a:r>
            <a:r>
              <a:rPr sz="4800" u="none" spc="-20" dirty="0">
                <a:latin typeface="Times New Roman" panose="02020603050405020304" pitchFamily="18" charset="0"/>
                <a:cs typeface="Times New Roman" panose="02020603050405020304" pitchFamily="18" charset="0"/>
              </a:rPr>
              <a:t>D</a:t>
            </a:r>
            <a:r>
              <a:rPr sz="4800" u="none" spc="-165" dirty="0">
                <a:latin typeface="Times New Roman" panose="02020603050405020304" pitchFamily="18" charset="0"/>
                <a:cs typeface="Times New Roman" panose="02020603050405020304" pitchFamily="18" charset="0"/>
              </a:rPr>
              <a:t>i</a:t>
            </a:r>
            <a:r>
              <a:rPr sz="4800" u="none" spc="-85" dirty="0">
                <a:latin typeface="Times New Roman" panose="02020603050405020304" pitchFamily="18" charset="0"/>
                <a:cs typeface="Times New Roman" panose="02020603050405020304" pitchFamily="18" charset="0"/>
              </a:rPr>
              <a:t>s</a:t>
            </a:r>
            <a:r>
              <a:rPr sz="4800" u="none" spc="-165" dirty="0">
                <a:latin typeface="Times New Roman" panose="02020603050405020304" pitchFamily="18" charset="0"/>
                <a:cs typeface="Times New Roman" panose="02020603050405020304" pitchFamily="18" charset="0"/>
              </a:rPr>
              <a:t>e</a:t>
            </a:r>
            <a:r>
              <a:rPr sz="4800" u="none" spc="-95" dirty="0">
                <a:latin typeface="Times New Roman" panose="02020603050405020304" pitchFamily="18" charset="0"/>
                <a:cs typeface="Times New Roman" panose="02020603050405020304" pitchFamily="18" charset="0"/>
              </a:rPr>
              <a:t>ase</a:t>
            </a:r>
            <a:r>
              <a:rPr sz="4800" u="none" spc="-455" dirty="0">
                <a:latin typeface="Times New Roman" panose="02020603050405020304" pitchFamily="18" charset="0"/>
                <a:cs typeface="Times New Roman" panose="02020603050405020304" pitchFamily="18" charset="0"/>
              </a:rPr>
              <a:t> </a:t>
            </a:r>
            <a:r>
              <a:rPr sz="4800" u="none" spc="-100" dirty="0">
                <a:latin typeface="Times New Roman" panose="02020603050405020304" pitchFamily="18" charset="0"/>
                <a:cs typeface="Times New Roman" panose="02020603050405020304" pitchFamily="18" charset="0"/>
              </a:rPr>
              <a:t>C</a:t>
            </a:r>
            <a:r>
              <a:rPr sz="4800" u="none" spc="-75" dirty="0">
                <a:latin typeface="Times New Roman" panose="02020603050405020304" pitchFamily="18" charset="0"/>
                <a:cs typeface="Times New Roman" panose="02020603050405020304" pitchFamily="18" charset="0"/>
              </a:rPr>
              <a:t>l</a:t>
            </a:r>
            <a:r>
              <a:rPr sz="4800" u="none" spc="55" dirty="0">
                <a:latin typeface="Times New Roman" panose="02020603050405020304" pitchFamily="18" charset="0"/>
                <a:cs typeface="Times New Roman" panose="02020603050405020304" pitchFamily="18" charset="0"/>
              </a:rPr>
              <a:t>as</a:t>
            </a:r>
            <a:r>
              <a:rPr sz="4800" u="none" spc="25" dirty="0">
                <a:latin typeface="Times New Roman" panose="02020603050405020304" pitchFamily="18" charset="0"/>
                <a:cs typeface="Times New Roman" panose="02020603050405020304" pitchFamily="18" charset="0"/>
              </a:rPr>
              <a:t>s</a:t>
            </a:r>
            <a:r>
              <a:rPr sz="4800" u="none" spc="-165" dirty="0">
                <a:latin typeface="Times New Roman" panose="02020603050405020304" pitchFamily="18" charset="0"/>
                <a:cs typeface="Times New Roman" panose="02020603050405020304" pitchFamily="18" charset="0"/>
              </a:rPr>
              <a:t>i</a:t>
            </a:r>
            <a:r>
              <a:rPr sz="4800" u="none" spc="-175" dirty="0">
                <a:latin typeface="Times New Roman" panose="02020603050405020304" pitchFamily="18" charset="0"/>
                <a:cs typeface="Times New Roman" panose="02020603050405020304" pitchFamily="18" charset="0"/>
              </a:rPr>
              <a:t>f</a:t>
            </a:r>
            <a:r>
              <a:rPr sz="4800" u="none" spc="-120" dirty="0">
                <a:latin typeface="Times New Roman" panose="02020603050405020304" pitchFamily="18" charset="0"/>
                <a:cs typeface="Times New Roman" panose="02020603050405020304" pitchFamily="18" charset="0"/>
              </a:rPr>
              <a:t>i</a:t>
            </a:r>
            <a:r>
              <a:rPr sz="4800" u="none" spc="-200" dirty="0">
                <a:latin typeface="Times New Roman" panose="02020603050405020304" pitchFamily="18" charset="0"/>
                <a:cs typeface="Times New Roman" panose="02020603050405020304" pitchFamily="18" charset="0"/>
              </a:rPr>
              <a:t>ca</a:t>
            </a:r>
            <a:r>
              <a:rPr sz="4800" u="none" spc="-220" dirty="0">
                <a:latin typeface="Times New Roman" panose="02020603050405020304" pitchFamily="18" charset="0"/>
                <a:cs typeface="Times New Roman" panose="02020603050405020304" pitchFamily="18" charset="0"/>
              </a:rPr>
              <a:t>t</a:t>
            </a:r>
            <a:r>
              <a:rPr sz="4800" u="none" spc="-165" dirty="0">
                <a:latin typeface="Times New Roman" panose="02020603050405020304" pitchFamily="18" charset="0"/>
                <a:cs typeface="Times New Roman" panose="02020603050405020304" pitchFamily="18" charset="0"/>
              </a:rPr>
              <a:t>i</a:t>
            </a:r>
            <a:r>
              <a:rPr sz="4800" u="none" spc="-250" dirty="0">
                <a:latin typeface="Times New Roman" panose="02020603050405020304" pitchFamily="18" charset="0"/>
                <a:cs typeface="Times New Roman" panose="02020603050405020304" pitchFamily="18" charset="0"/>
              </a:rPr>
              <a:t>o</a:t>
            </a:r>
            <a:r>
              <a:rPr sz="4800" u="none" spc="-240" dirty="0">
                <a:latin typeface="Times New Roman" panose="02020603050405020304" pitchFamily="18" charset="0"/>
                <a:cs typeface="Times New Roman" panose="02020603050405020304" pitchFamily="18" charset="0"/>
              </a:rPr>
              <a:t>n</a:t>
            </a:r>
            <a:endParaRPr sz="48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942955" cy="1307465"/>
          </a:xfrm>
          <a:prstGeom prst="rect">
            <a:avLst/>
          </a:prstGeom>
        </p:spPr>
        <p:txBody>
          <a:bodyPr vert="horz" wrap="square" lIns="0" tIns="5715" rIns="0" bIns="0" rtlCol="0">
            <a:spAutoFit/>
          </a:bodyPr>
          <a:lstStyle/>
          <a:p>
            <a:pPr marL="12700" marR="5080">
              <a:lnSpc>
                <a:spcPct val="102400"/>
              </a:lnSpc>
              <a:spcBef>
                <a:spcPts val="45"/>
              </a:spcBef>
            </a:pPr>
            <a:r>
              <a:rPr sz="2750" spc="-55" dirty="0">
                <a:latin typeface="Times New Roman" panose="02020603050405020304" pitchFamily="18" charset="0"/>
                <a:cs typeface="Times New Roman" panose="02020603050405020304" pitchFamily="18" charset="0"/>
              </a:rPr>
              <a:t>Detailed</a:t>
            </a:r>
            <a:r>
              <a:rPr sz="2750" spc="-21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images</a:t>
            </a:r>
            <a:r>
              <a:rPr sz="2750" spc="-27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of</a:t>
            </a:r>
            <a:r>
              <a:rPr sz="2750" spc="-25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plant</a:t>
            </a:r>
            <a:r>
              <a:rPr sz="2750" spc="-23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leaves</a:t>
            </a:r>
            <a:r>
              <a:rPr sz="2750" spc="-27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and</a:t>
            </a:r>
            <a:r>
              <a:rPr sz="2750" spc="-204"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stems</a:t>
            </a:r>
            <a:r>
              <a:rPr sz="2750" spc="-27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are</a:t>
            </a:r>
            <a:r>
              <a:rPr sz="2750" spc="-28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captured</a:t>
            </a:r>
            <a:r>
              <a:rPr sz="2750" spc="-28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to</a:t>
            </a:r>
            <a:r>
              <a:rPr sz="2750" spc="-229"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identify</a:t>
            </a:r>
            <a:r>
              <a:rPr sz="2750" spc="-30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diseases. </a:t>
            </a:r>
            <a:r>
              <a:rPr sz="2750" spc="-844"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These </a:t>
            </a:r>
            <a:r>
              <a:rPr sz="2750" spc="-80" dirty="0">
                <a:latin typeface="Times New Roman" panose="02020603050405020304" pitchFamily="18" charset="0"/>
                <a:cs typeface="Times New Roman" panose="02020603050405020304" pitchFamily="18" charset="0"/>
              </a:rPr>
              <a:t>images </a:t>
            </a:r>
            <a:r>
              <a:rPr sz="2750" spc="-90" dirty="0">
                <a:latin typeface="Times New Roman" panose="02020603050405020304" pitchFamily="18" charset="0"/>
                <a:cs typeface="Times New Roman" panose="02020603050405020304" pitchFamily="18" charset="0"/>
              </a:rPr>
              <a:t>are </a:t>
            </a:r>
            <a:r>
              <a:rPr sz="2750" spc="-50" dirty="0">
                <a:latin typeface="Times New Roman" panose="02020603050405020304" pitchFamily="18" charset="0"/>
                <a:cs typeface="Times New Roman" panose="02020603050405020304" pitchFamily="18" charset="0"/>
              </a:rPr>
              <a:t>processed </a:t>
            </a:r>
            <a:r>
              <a:rPr sz="2750" spc="-70" dirty="0">
                <a:latin typeface="Times New Roman" panose="02020603050405020304" pitchFamily="18" charset="0"/>
                <a:cs typeface="Times New Roman" panose="02020603050405020304" pitchFamily="18" charset="0"/>
              </a:rPr>
              <a:t>and analyzed </a:t>
            </a:r>
            <a:r>
              <a:rPr sz="2750" spc="-95" dirty="0">
                <a:latin typeface="Times New Roman" panose="02020603050405020304" pitchFamily="18" charset="0"/>
                <a:cs typeface="Times New Roman" panose="02020603050405020304" pitchFamily="18" charset="0"/>
              </a:rPr>
              <a:t>to </a:t>
            </a:r>
            <a:r>
              <a:rPr sz="2750" spc="-55" dirty="0">
                <a:latin typeface="Times New Roman" panose="02020603050405020304" pitchFamily="18" charset="0"/>
                <a:cs typeface="Times New Roman" panose="02020603050405020304" pitchFamily="18" charset="0"/>
              </a:rPr>
              <a:t>train </a:t>
            </a:r>
            <a:r>
              <a:rPr sz="2750" spc="-70" dirty="0">
                <a:latin typeface="Times New Roman" panose="02020603050405020304" pitchFamily="18" charset="0"/>
                <a:cs typeface="Times New Roman" panose="02020603050405020304" pitchFamily="18" charset="0"/>
              </a:rPr>
              <a:t>the </a:t>
            </a:r>
            <a:r>
              <a:rPr sz="2750" spc="-55" dirty="0">
                <a:latin typeface="Times New Roman" panose="02020603050405020304" pitchFamily="18" charset="0"/>
                <a:cs typeface="Times New Roman" panose="02020603050405020304" pitchFamily="18" charset="0"/>
              </a:rPr>
              <a:t>model </a:t>
            </a:r>
            <a:r>
              <a:rPr sz="2750" spc="-65" dirty="0">
                <a:latin typeface="Times New Roman" panose="02020603050405020304" pitchFamily="18" charset="0"/>
                <a:cs typeface="Times New Roman" panose="02020603050405020304" pitchFamily="18" charset="0"/>
              </a:rPr>
              <a:t>for </a:t>
            </a:r>
            <a:r>
              <a:rPr sz="2750" spc="-55" dirty="0">
                <a:latin typeface="Times New Roman" panose="02020603050405020304" pitchFamily="18" charset="0"/>
                <a:cs typeface="Times New Roman" panose="02020603050405020304" pitchFamily="18" charset="0"/>
              </a:rPr>
              <a:t>accurate </a:t>
            </a:r>
            <a:r>
              <a:rPr sz="2750" spc="-5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d</a:t>
            </a:r>
            <a:r>
              <a:rPr sz="2750" spc="-30" dirty="0">
                <a:latin typeface="Times New Roman" panose="02020603050405020304" pitchFamily="18" charset="0"/>
                <a:cs typeface="Times New Roman" panose="02020603050405020304" pitchFamily="18" charset="0"/>
              </a:rPr>
              <a:t>ise</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75" dirty="0">
                <a:latin typeface="Times New Roman" panose="02020603050405020304" pitchFamily="18" charset="0"/>
                <a:cs typeface="Times New Roman" panose="02020603050405020304" pitchFamily="18" charset="0"/>
              </a:rPr>
              <a:t>e</a:t>
            </a:r>
            <a:r>
              <a:rPr sz="2750" spc="-215" dirty="0">
                <a:latin typeface="Times New Roman" panose="02020603050405020304" pitchFamily="18" charset="0"/>
                <a:cs typeface="Times New Roman" panose="02020603050405020304" pitchFamily="18" charset="0"/>
              </a:rPr>
              <a:t> </a:t>
            </a:r>
            <a:r>
              <a:rPr sz="2750" dirty="0">
                <a:latin typeface="Times New Roman" panose="02020603050405020304" pitchFamily="18" charset="0"/>
                <a:cs typeface="Times New Roman" panose="02020603050405020304" pitchFamily="18" charset="0"/>
              </a:rPr>
              <a:t>c</a:t>
            </a:r>
            <a:r>
              <a:rPr sz="2750" spc="45"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ss</a:t>
            </a:r>
            <a:r>
              <a:rPr sz="2750" spc="45" dirty="0">
                <a:latin typeface="Times New Roman" panose="02020603050405020304" pitchFamily="18" charset="0"/>
                <a:cs typeface="Times New Roman" panose="02020603050405020304" pitchFamily="18" charset="0"/>
              </a:rPr>
              <a:t>i</a:t>
            </a:r>
            <a:r>
              <a:rPr sz="2750" spc="-55" dirty="0">
                <a:latin typeface="Times New Roman" panose="02020603050405020304" pitchFamily="18" charset="0"/>
                <a:cs typeface="Times New Roman" panose="02020603050405020304" pitchFamily="18" charset="0"/>
              </a:rPr>
              <a:t>f</a:t>
            </a:r>
            <a:r>
              <a:rPr sz="2750" spc="-30" dirty="0">
                <a:latin typeface="Times New Roman" panose="02020603050405020304" pitchFamily="18" charset="0"/>
                <a:cs typeface="Times New Roman" panose="02020603050405020304" pitchFamily="18" charset="0"/>
              </a:rPr>
              <a:t>i</a:t>
            </a:r>
            <a:r>
              <a:rPr sz="2750" dirty="0">
                <a:latin typeface="Times New Roman" panose="02020603050405020304" pitchFamily="18" charset="0"/>
                <a:cs typeface="Times New Roman" panose="02020603050405020304" pitchFamily="18" charset="0"/>
              </a:rPr>
              <a:t>c</a:t>
            </a:r>
            <a:r>
              <a:rPr sz="2750" spc="-100" dirty="0">
                <a:latin typeface="Times New Roman" panose="02020603050405020304" pitchFamily="18" charset="0"/>
                <a:cs typeface="Times New Roman" panose="02020603050405020304" pitchFamily="18" charset="0"/>
              </a:rPr>
              <a:t>a</a:t>
            </a:r>
            <a:r>
              <a:rPr sz="2750" spc="-25" dirty="0">
                <a:latin typeface="Times New Roman" panose="02020603050405020304" pitchFamily="18" charset="0"/>
                <a:cs typeface="Times New Roman" panose="02020603050405020304" pitchFamily="18" charset="0"/>
              </a:rPr>
              <a:t>t</a:t>
            </a:r>
            <a:r>
              <a:rPr sz="2750" spc="45" dirty="0">
                <a:latin typeface="Times New Roman" panose="02020603050405020304" pitchFamily="18" charset="0"/>
                <a:cs typeface="Times New Roman" panose="02020603050405020304" pitchFamily="18" charset="0"/>
              </a:rPr>
              <a:t>i</a:t>
            </a:r>
            <a:r>
              <a:rPr sz="2750" spc="-75"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9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se</a:t>
            </a:r>
            <a:r>
              <a:rPr sz="2750" spc="-100" dirty="0">
                <a:latin typeface="Times New Roman" panose="02020603050405020304" pitchFamily="18" charset="0"/>
                <a:cs typeface="Times New Roman" panose="02020603050405020304" pitchFamily="18" charset="0"/>
              </a:rPr>
              <a:t>ve</a:t>
            </a:r>
            <a:r>
              <a:rPr sz="2750" spc="-90" dirty="0">
                <a:latin typeface="Times New Roman" panose="02020603050405020304" pitchFamily="18" charset="0"/>
                <a:cs typeface="Times New Roman" panose="02020603050405020304" pitchFamily="18" charset="0"/>
              </a:rPr>
              <a:t>r</a:t>
            </a:r>
            <a:r>
              <a:rPr sz="2750" spc="45" dirty="0">
                <a:latin typeface="Times New Roman" panose="02020603050405020304" pitchFamily="18" charset="0"/>
                <a:cs typeface="Times New Roman" panose="02020603050405020304" pitchFamily="18" charset="0"/>
              </a:rPr>
              <a:t>i</a:t>
            </a:r>
            <a:r>
              <a:rPr sz="2750" spc="-25" dirty="0">
                <a:latin typeface="Times New Roman" panose="02020603050405020304" pitchFamily="18" charset="0"/>
                <a:cs typeface="Times New Roman" panose="02020603050405020304" pitchFamily="18" charset="0"/>
              </a:rPr>
              <a:t>t</a:t>
            </a:r>
            <a:r>
              <a:rPr sz="2750" spc="-120" dirty="0">
                <a:latin typeface="Times New Roman" panose="02020603050405020304" pitchFamily="18" charset="0"/>
                <a:cs typeface="Times New Roman" panose="02020603050405020304" pitchFamily="18" charset="0"/>
              </a:rPr>
              <a:t>y</a:t>
            </a:r>
            <a:r>
              <a:rPr sz="2750" spc="-31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45" dirty="0">
                <a:latin typeface="Times New Roman" panose="02020603050405020304" pitchFamily="18" charset="0"/>
                <a:cs typeface="Times New Roman" panose="02020603050405020304" pitchFamily="18" charset="0"/>
              </a:rPr>
              <a:t>s</a:t>
            </a:r>
            <a:r>
              <a:rPr sz="2750" spc="-30" dirty="0">
                <a:latin typeface="Times New Roman" panose="02020603050405020304" pitchFamily="18" charset="0"/>
                <a:cs typeface="Times New Roman" panose="02020603050405020304" pitchFamily="18" charset="0"/>
              </a:rPr>
              <a:t>sess</a:t>
            </a:r>
            <a:r>
              <a:rPr sz="2750" spc="-65" dirty="0">
                <a:latin typeface="Times New Roman" panose="02020603050405020304" pitchFamily="18" charset="0"/>
                <a:cs typeface="Times New Roman" panose="02020603050405020304" pitchFamily="18" charset="0"/>
              </a:rPr>
              <a:t>m</a:t>
            </a:r>
            <a:r>
              <a:rPr sz="2750" spc="-100" dirty="0">
                <a:latin typeface="Times New Roman" panose="02020603050405020304" pitchFamily="18" charset="0"/>
                <a:cs typeface="Times New Roman" panose="02020603050405020304" pitchFamily="18" charset="0"/>
              </a:rPr>
              <a:t>e</a:t>
            </a:r>
            <a:r>
              <a:rPr sz="2750" spc="-90" dirty="0">
                <a:latin typeface="Times New Roman" panose="02020603050405020304" pitchFamily="18" charset="0"/>
                <a:cs typeface="Times New Roman" panose="02020603050405020304" pitchFamily="18" charset="0"/>
              </a:rPr>
              <a:t>n</a:t>
            </a:r>
            <a:r>
              <a:rPr sz="2750" spc="-40" dirty="0">
                <a:latin typeface="Times New Roman" panose="02020603050405020304" pitchFamily="18" charset="0"/>
                <a:cs typeface="Times New Roman" panose="02020603050405020304" pitchFamily="18" charset="0"/>
              </a:rPr>
              <a:t>t</a:t>
            </a:r>
            <a:r>
              <a:rPr sz="2750" spc="-145" dirty="0">
                <a:latin typeface="Times New Roman" panose="02020603050405020304" pitchFamily="18" charset="0"/>
                <a:cs typeface="Times New Roman" panose="02020603050405020304" pitchFamily="18" charset="0"/>
              </a:rPr>
              <a:t>.</a:t>
            </a:r>
            <a:endParaRPr sz="2750" dirty="0">
              <a:latin typeface="Times New Roman" panose="02020603050405020304" pitchFamily="18" charset="0"/>
              <a:cs typeface="Times New Roman" panose="02020603050405020304" pitchFamily="18" charset="0"/>
            </a:endParaRPr>
          </a:p>
        </p:txBody>
      </p:sp>
      <p:grpSp>
        <p:nvGrpSpPr>
          <p:cNvPr id="4" name="object 4"/>
          <p:cNvGrpSpPr/>
          <p:nvPr/>
        </p:nvGrpSpPr>
        <p:grpSpPr>
          <a:xfrm>
            <a:off x="600075" y="3705130"/>
            <a:ext cx="2272030" cy="1405255"/>
            <a:chOff x="600075" y="3705130"/>
            <a:chExt cx="2272030" cy="1405255"/>
          </a:xfrm>
        </p:grpSpPr>
        <p:pic>
          <p:nvPicPr>
            <p:cNvPr id="5" name="object 5"/>
            <p:cNvPicPr/>
            <p:nvPr/>
          </p:nvPicPr>
          <p:blipFill>
            <a:blip r:embed="rId2" cstate="print"/>
            <a:stretch>
              <a:fillRect/>
            </a:stretch>
          </p:blipFill>
          <p:spPr>
            <a:xfrm>
              <a:off x="628610" y="3705130"/>
              <a:ext cx="2205200" cy="1405062"/>
            </a:xfrm>
            <a:prstGeom prst="rect">
              <a:avLst/>
            </a:prstGeom>
          </p:spPr>
        </p:pic>
        <p:pic>
          <p:nvPicPr>
            <p:cNvPr id="6" name="object 6"/>
            <p:cNvPicPr/>
            <p:nvPr/>
          </p:nvPicPr>
          <p:blipFill>
            <a:blip r:embed="rId3" cstate="print"/>
            <a:stretch>
              <a:fillRect/>
            </a:stretch>
          </p:blipFill>
          <p:spPr>
            <a:xfrm>
              <a:off x="600075" y="4076636"/>
              <a:ext cx="2271776" cy="709612"/>
            </a:xfrm>
            <a:prstGeom prst="rect">
              <a:avLst/>
            </a:prstGeom>
          </p:spPr>
        </p:pic>
        <p:sp>
          <p:nvSpPr>
            <p:cNvPr id="7" name="object 7"/>
            <p:cNvSpPr/>
            <p:nvPr/>
          </p:nvSpPr>
          <p:spPr>
            <a:xfrm>
              <a:off x="647700" y="3714749"/>
              <a:ext cx="2124075" cy="1333500"/>
            </a:xfrm>
            <a:custGeom>
              <a:avLst/>
              <a:gdLst/>
              <a:ahLst/>
              <a:cxnLst/>
              <a:rect l="l" t="t" r="r" b="b"/>
              <a:pathLst>
                <a:path w="2124075" h="1333500">
                  <a:moveTo>
                    <a:pt x="2124075" y="0"/>
                  </a:moveTo>
                  <a:lnTo>
                    <a:pt x="0" y="0"/>
                  </a:lnTo>
                  <a:lnTo>
                    <a:pt x="0" y="1333500"/>
                  </a:lnTo>
                  <a:lnTo>
                    <a:pt x="2124075" y="1333500"/>
                  </a:lnTo>
                  <a:lnTo>
                    <a:pt x="2124075" y="0"/>
                  </a:lnTo>
                  <a:close/>
                </a:path>
              </a:pathLst>
            </a:custGeom>
            <a:solidFill>
              <a:srgbClr val="FFAB4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8" name="object 8"/>
          <p:cNvSpPr txBox="1"/>
          <p:nvPr/>
        </p:nvSpPr>
        <p:spPr>
          <a:xfrm>
            <a:off x="647700" y="3714750"/>
            <a:ext cx="2124075" cy="904991"/>
          </a:xfrm>
          <a:prstGeom prst="rect">
            <a:avLst/>
          </a:prstGeom>
        </p:spPr>
        <p:txBody>
          <a:bodyPr vert="horz" wrap="square" lIns="0" tIns="0" rIns="0" bIns="0" rtlCol="0">
            <a:spAutoFit/>
          </a:bodyPr>
          <a:lstStyle/>
          <a:p>
            <a:pPr>
              <a:lnSpc>
                <a:spcPct val="100000"/>
              </a:lnSpc>
            </a:pPr>
            <a:endParaRPr sz="1600" dirty="0">
              <a:latin typeface="Times New Roman" panose="02020603050405020304" pitchFamily="18" charset="0"/>
              <a:cs typeface="Times New Roman" panose="02020603050405020304" pitchFamily="18" charset="0"/>
            </a:endParaRPr>
          </a:p>
          <a:p>
            <a:pPr>
              <a:lnSpc>
                <a:spcPct val="100000"/>
              </a:lnSpc>
              <a:spcBef>
                <a:spcPts val="50"/>
              </a:spcBef>
            </a:pPr>
            <a:endParaRPr sz="1400" dirty="0">
              <a:latin typeface="Times New Roman" panose="02020603050405020304" pitchFamily="18" charset="0"/>
              <a:cs typeface="Times New Roman" panose="02020603050405020304" pitchFamily="18" charset="0"/>
            </a:endParaRPr>
          </a:p>
          <a:p>
            <a:pPr marL="95250" marR="85090" indent="269875">
              <a:lnSpc>
                <a:spcPct val="102800"/>
              </a:lnSpc>
            </a:pPr>
            <a:r>
              <a:rPr sz="1400" b="1" spc="5" dirty="0">
                <a:latin typeface="Times New Roman" panose="02020603050405020304" pitchFamily="18" charset="0"/>
                <a:cs typeface="Times New Roman" panose="02020603050405020304" pitchFamily="18" charset="0"/>
              </a:rPr>
              <a:t>Image </a:t>
            </a:r>
            <a:r>
              <a:rPr sz="1400" b="1" dirty="0">
                <a:latin typeface="Times New Roman" panose="02020603050405020304" pitchFamily="18" charset="0"/>
                <a:cs typeface="Times New Roman" panose="02020603050405020304" pitchFamily="18" charset="0"/>
              </a:rPr>
              <a:t>Capturing </a:t>
            </a:r>
            <a:r>
              <a:rPr sz="1400" b="1" spc="5"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(Detailed</a:t>
            </a:r>
            <a:r>
              <a:rPr sz="1400" b="1" spc="-25" dirty="0">
                <a:latin typeface="Times New Roman" panose="02020603050405020304" pitchFamily="18" charset="0"/>
                <a:cs typeface="Times New Roman" panose="02020603050405020304" pitchFamily="18" charset="0"/>
              </a:rPr>
              <a:t> </a:t>
            </a:r>
            <a:r>
              <a:rPr sz="1400" b="1" spc="-10" dirty="0">
                <a:latin typeface="Times New Roman" panose="02020603050405020304" pitchFamily="18" charset="0"/>
                <a:cs typeface="Times New Roman" panose="02020603050405020304" pitchFamily="18" charset="0"/>
              </a:rPr>
              <a:t>plant</a:t>
            </a:r>
            <a:r>
              <a:rPr sz="1400" b="1" spc="-7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images)</a:t>
            </a:r>
            <a:endParaRPr sz="1400" dirty="0">
              <a:latin typeface="Times New Roman" panose="02020603050405020304" pitchFamily="18" charset="0"/>
              <a:cs typeface="Times New Roman" panose="02020603050405020304" pitchFamily="18" charset="0"/>
            </a:endParaRPr>
          </a:p>
        </p:txBody>
      </p:sp>
      <p:grpSp>
        <p:nvGrpSpPr>
          <p:cNvPr id="9" name="object 9"/>
          <p:cNvGrpSpPr/>
          <p:nvPr/>
        </p:nvGrpSpPr>
        <p:grpSpPr>
          <a:xfrm>
            <a:off x="3438485" y="3695605"/>
            <a:ext cx="2205355" cy="1405255"/>
            <a:chOff x="3438485" y="3695605"/>
            <a:chExt cx="2205355" cy="1405255"/>
          </a:xfrm>
        </p:grpSpPr>
        <p:pic>
          <p:nvPicPr>
            <p:cNvPr id="10" name="object 10"/>
            <p:cNvPicPr/>
            <p:nvPr/>
          </p:nvPicPr>
          <p:blipFill>
            <a:blip r:embed="rId2" cstate="print"/>
            <a:stretch>
              <a:fillRect/>
            </a:stretch>
          </p:blipFill>
          <p:spPr>
            <a:xfrm>
              <a:off x="3438485" y="3695605"/>
              <a:ext cx="2205200" cy="1405062"/>
            </a:xfrm>
            <a:prstGeom prst="rect">
              <a:avLst/>
            </a:prstGeom>
          </p:spPr>
        </p:pic>
        <p:pic>
          <p:nvPicPr>
            <p:cNvPr id="11" name="object 11"/>
            <p:cNvPicPr/>
            <p:nvPr/>
          </p:nvPicPr>
          <p:blipFill>
            <a:blip r:embed="rId4" cstate="print"/>
            <a:stretch>
              <a:fillRect/>
            </a:stretch>
          </p:blipFill>
          <p:spPr>
            <a:xfrm>
              <a:off x="3686175" y="3952811"/>
              <a:ext cx="1719326" cy="928687"/>
            </a:xfrm>
            <a:prstGeom prst="rect">
              <a:avLst/>
            </a:prstGeom>
          </p:spPr>
        </p:pic>
        <p:sp>
          <p:nvSpPr>
            <p:cNvPr id="12" name="object 12"/>
            <p:cNvSpPr/>
            <p:nvPr/>
          </p:nvSpPr>
          <p:spPr>
            <a:xfrm>
              <a:off x="3457575" y="3705224"/>
              <a:ext cx="2124075" cy="1333500"/>
            </a:xfrm>
            <a:custGeom>
              <a:avLst/>
              <a:gdLst/>
              <a:ahLst/>
              <a:cxnLst/>
              <a:rect l="l" t="t" r="r" b="b"/>
              <a:pathLst>
                <a:path w="2124075" h="1333500">
                  <a:moveTo>
                    <a:pt x="2124075" y="0"/>
                  </a:moveTo>
                  <a:lnTo>
                    <a:pt x="0" y="0"/>
                  </a:lnTo>
                  <a:lnTo>
                    <a:pt x="0" y="1333500"/>
                  </a:lnTo>
                  <a:lnTo>
                    <a:pt x="2124075" y="1333500"/>
                  </a:lnTo>
                  <a:lnTo>
                    <a:pt x="2124075" y="0"/>
                  </a:lnTo>
                  <a:close/>
                </a:path>
              </a:pathLst>
            </a:custGeom>
            <a:solidFill>
              <a:srgbClr val="FFAB4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3817365" y="4032567"/>
            <a:ext cx="1421130" cy="672465"/>
          </a:xfrm>
          <a:prstGeom prst="rect">
            <a:avLst/>
          </a:prstGeom>
        </p:spPr>
        <p:txBody>
          <a:bodyPr vert="horz" wrap="square" lIns="0" tIns="14604" rIns="0" bIns="0" rtlCol="0">
            <a:spAutoFit/>
          </a:bodyPr>
          <a:lstStyle/>
          <a:p>
            <a:pPr marL="12700" marR="5080" algn="ctr">
              <a:lnSpc>
                <a:spcPct val="100600"/>
              </a:lnSpc>
              <a:spcBef>
                <a:spcPts val="114"/>
              </a:spcBef>
            </a:pPr>
            <a:r>
              <a:rPr sz="1400" b="1" spc="-5" dirty="0">
                <a:latin typeface="Times New Roman" panose="02020603050405020304" pitchFamily="18" charset="0"/>
                <a:cs typeface="Times New Roman" panose="02020603050405020304" pitchFamily="18" charset="0"/>
              </a:rPr>
              <a:t>Data</a:t>
            </a:r>
            <a:r>
              <a:rPr sz="1400" b="1" spc="-3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Processing </a:t>
            </a:r>
            <a:r>
              <a:rPr sz="1400" b="1" spc="-375"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(Anotate </a:t>
            </a:r>
            <a:r>
              <a:rPr sz="1400" b="1" spc="5" dirty="0">
                <a:latin typeface="Times New Roman" panose="02020603050405020304" pitchFamily="18" charset="0"/>
                <a:cs typeface="Times New Roman" panose="02020603050405020304" pitchFamily="18" charset="0"/>
              </a:rPr>
              <a:t>and </a:t>
            </a:r>
            <a:r>
              <a:rPr sz="1400" b="1" spc="10" dirty="0">
                <a:latin typeface="Times New Roman" panose="02020603050405020304" pitchFamily="18" charset="0"/>
                <a:cs typeface="Times New Roman" panose="02020603050405020304" pitchFamily="18" charset="0"/>
              </a:rPr>
              <a:t> </a:t>
            </a:r>
            <a:r>
              <a:rPr sz="1400" b="1" spc="-5" dirty="0">
                <a:latin typeface="Times New Roman" panose="02020603050405020304" pitchFamily="18" charset="0"/>
                <a:cs typeface="Times New Roman" panose="02020603050405020304" pitchFamily="18" charset="0"/>
              </a:rPr>
              <a:t>preprocess)</a:t>
            </a:r>
            <a:endParaRPr sz="1400">
              <a:latin typeface="Times New Roman" panose="02020603050405020304" pitchFamily="18" charset="0"/>
              <a:cs typeface="Times New Roman" panose="02020603050405020304" pitchFamily="18" charset="0"/>
            </a:endParaRPr>
          </a:p>
        </p:txBody>
      </p:sp>
      <p:grpSp>
        <p:nvGrpSpPr>
          <p:cNvPr id="14" name="object 14"/>
          <p:cNvGrpSpPr/>
          <p:nvPr/>
        </p:nvGrpSpPr>
        <p:grpSpPr>
          <a:xfrm>
            <a:off x="6172160" y="3686080"/>
            <a:ext cx="2195830" cy="1405255"/>
            <a:chOff x="6172160" y="3686080"/>
            <a:chExt cx="2195830" cy="1405255"/>
          </a:xfrm>
        </p:grpSpPr>
        <p:pic>
          <p:nvPicPr>
            <p:cNvPr id="15" name="object 15"/>
            <p:cNvPicPr/>
            <p:nvPr/>
          </p:nvPicPr>
          <p:blipFill>
            <a:blip r:embed="rId5" cstate="print"/>
            <a:stretch>
              <a:fillRect/>
            </a:stretch>
          </p:blipFill>
          <p:spPr>
            <a:xfrm>
              <a:off x="6172160" y="3686080"/>
              <a:ext cx="2195675" cy="1405062"/>
            </a:xfrm>
            <a:prstGeom prst="rect">
              <a:avLst/>
            </a:prstGeom>
          </p:spPr>
        </p:pic>
        <p:pic>
          <p:nvPicPr>
            <p:cNvPr id="16" name="object 16"/>
            <p:cNvPicPr/>
            <p:nvPr/>
          </p:nvPicPr>
          <p:blipFill>
            <a:blip r:embed="rId6" cstate="print"/>
            <a:stretch>
              <a:fillRect/>
            </a:stretch>
          </p:blipFill>
          <p:spPr>
            <a:xfrm>
              <a:off x="6524624" y="3952811"/>
              <a:ext cx="1490599" cy="919162"/>
            </a:xfrm>
            <a:prstGeom prst="rect">
              <a:avLst/>
            </a:prstGeom>
          </p:spPr>
        </p:pic>
        <p:sp>
          <p:nvSpPr>
            <p:cNvPr id="17" name="object 17"/>
            <p:cNvSpPr/>
            <p:nvPr/>
          </p:nvSpPr>
          <p:spPr>
            <a:xfrm>
              <a:off x="6191249" y="3695699"/>
              <a:ext cx="2114550" cy="1333500"/>
            </a:xfrm>
            <a:custGeom>
              <a:avLst/>
              <a:gdLst/>
              <a:ahLst/>
              <a:cxnLst/>
              <a:rect l="l" t="t" r="r" b="b"/>
              <a:pathLst>
                <a:path w="2114550" h="1333500">
                  <a:moveTo>
                    <a:pt x="2114550" y="0"/>
                  </a:moveTo>
                  <a:lnTo>
                    <a:pt x="0" y="0"/>
                  </a:lnTo>
                  <a:lnTo>
                    <a:pt x="0" y="1333500"/>
                  </a:lnTo>
                  <a:lnTo>
                    <a:pt x="2114550" y="1333500"/>
                  </a:lnTo>
                  <a:lnTo>
                    <a:pt x="2114550" y="0"/>
                  </a:lnTo>
                  <a:close/>
                </a:path>
              </a:pathLst>
            </a:custGeom>
            <a:solidFill>
              <a:srgbClr val="FFAB4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8" name="object 18"/>
          <p:cNvSpPr txBox="1"/>
          <p:nvPr/>
        </p:nvSpPr>
        <p:spPr>
          <a:xfrm>
            <a:off x="6191250" y="3695700"/>
            <a:ext cx="2114550" cy="1001621"/>
          </a:xfrm>
          <a:prstGeom prst="rect">
            <a:avLst/>
          </a:prstGeom>
        </p:spPr>
        <p:txBody>
          <a:bodyPr vert="horz" wrap="square" lIns="0" tIns="6985" rIns="0" bIns="0" rtlCol="0">
            <a:spAutoFit/>
          </a:bodyPr>
          <a:lstStyle/>
          <a:p>
            <a:pPr>
              <a:lnSpc>
                <a:spcPct val="100000"/>
              </a:lnSpc>
              <a:spcBef>
                <a:spcPts val="55"/>
              </a:spcBef>
            </a:pPr>
            <a:endParaRPr sz="2300">
              <a:latin typeface="Times New Roman" panose="02020603050405020304" pitchFamily="18" charset="0"/>
              <a:cs typeface="Times New Roman" panose="02020603050405020304" pitchFamily="18" charset="0"/>
            </a:endParaRPr>
          </a:p>
          <a:p>
            <a:pPr marL="801370" marR="461645" indent="-314960">
              <a:lnSpc>
                <a:spcPct val="100600"/>
              </a:lnSpc>
            </a:pPr>
            <a:r>
              <a:rPr sz="1400" b="1" spc="30" dirty="0">
                <a:latin typeface="Times New Roman" panose="02020603050405020304" pitchFamily="18" charset="0"/>
                <a:cs typeface="Times New Roman" panose="02020603050405020304" pitchFamily="18" charset="0"/>
              </a:rPr>
              <a:t>C</a:t>
            </a:r>
            <a:r>
              <a:rPr sz="1400" b="1" spc="-20" dirty="0">
                <a:latin typeface="Times New Roman" panose="02020603050405020304" pitchFamily="18" charset="0"/>
                <a:cs typeface="Times New Roman" panose="02020603050405020304" pitchFamily="18" charset="0"/>
              </a:rPr>
              <a:t>l</a:t>
            </a:r>
            <a:r>
              <a:rPr sz="1400" b="1" spc="-30" dirty="0">
                <a:latin typeface="Times New Roman" panose="02020603050405020304" pitchFamily="18" charset="0"/>
                <a:cs typeface="Times New Roman" panose="02020603050405020304" pitchFamily="18" charset="0"/>
              </a:rPr>
              <a:t>as</a:t>
            </a:r>
            <a:r>
              <a:rPr sz="1400" b="1" spc="45" dirty="0">
                <a:latin typeface="Times New Roman" panose="02020603050405020304" pitchFamily="18" charset="0"/>
                <a:cs typeface="Times New Roman" panose="02020603050405020304" pitchFamily="18" charset="0"/>
              </a:rPr>
              <a:t>s</a:t>
            </a:r>
            <a:r>
              <a:rPr sz="1400" b="1" spc="-20" dirty="0">
                <a:latin typeface="Times New Roman" panose="02020603050405020304" pitchFamily="18" charset="0"/>
                <a:cs typeface="Times New Roman" panose="02020603050405020304" pitchFamily="18" charset="0"/>
              </a:rPr>
              <a:t>i</a:t>
            </a:r>
            <a:r>
              <a:rPr sz="1400" b="1" spc="-25" dirty="0">
                <a:latin typeface="Times New Roman" panose="02020603050405020304" pitchFamily="18" charset="0"/>
                <a:cs typeface="Times New Roman" panose="02020603050405020304" pitchFamily="18" charset="0"/>
              </a:rPr>
              <a:t>f</a:t>
            </a:r>
            <a:r>
              <a:rPr sz="1400" b="1" spc="-20" dirty="0">
                <a:latin typeface="Times New Roman" panose="02020603050405020304" pitchFamily="18" charset="0"/>
                <a:cs typeface="Times New Roman" panose="02020603050405020304" pitchFamily="18" charset="0"/>
              </a:rPr>
              <a:t>i</a:t>
            </a:r>
            <a:r>
              <a:rPr sz="1400" b="1" spc="45" dirty="0">
                <a:latin typeface="Times New Roman" panose="02020603050405020304" pitchFamily="18" charset="0"/>
                <a:cs typeface="Times New Roman" panose="02020603050405020304" pitchFamily="18" charset="0"/>
              </a:rPr>
              <a:t>c</a:t>
            </a:r>
            <a:r>
              <a:rPr sz="1400" b="1" spc="-30" dirty="0">
                <a:latin typeface="Times New Roman" panose="02020603050405020304" pitchFamily="18" charset="0"/>
                <a:cs typeface="Times New Roman" panose="02020603050405020304" pitchFamily="18" charset="0"/>
              </a:rPr>
              <a:t>a</a:t>
            </a:r>
            <a:r>
              <a:rPr sz="1400" b="1" spc="-25" dirty="0">
                <a:latin typeface="Times New Roman" panose="02020603050405020304" pitchFamily="18" charset="0"/>
                <a:cs typeface="Times New Roman" panose="02020603050405020304" pitchFamily="18" charset="0"/>
              </a:rPr>
              <a:t>t</a:t>
            </a:r>
            <a:r>
              <a:rPr sz="1400" b="1" spc="-20" dirty="0">
                <a:latin typeface="Times New Roman" panose="02020603050405020304" pitchFamily="18" charset="0"/>
                <a:cs typeface="Times New Roman" panose="02020603050405020304" pitchFamily="18" charset="0"/>
              </a:rPr>
              <a:t>i</a:t>
            </a:r>
            <a:r>
              <a:rPr sz="1400" b="1" spc="40" dirty="0">
                <a:latin typeface="Times New Roman" panose="02020603050405020304" pitchFamily="18" charset="0"/>
                <a:cs typeface="Times New Roman" panose="02020603050405020304" pitchFamily="18" charset="0"/>
              </a:rPr>
              <a:t>o</a:t>
            </a:r>
            <a:r>
              <a:rPr sz="1400" b="1" spc="10" dirty="0">
                <a:latin typeface="Times New Roman" panose="02020603050405020304" pitchFamily="18" charset="0"/>
                <a:cs typeface="Times New Roman" panose="02020603050405020304" pitchFamily="18" charset="0"/>
              </a:rPr>
              <a:t>n  </a:t>
            </a:r>
            <a:r>
              <a:rPr sz="1400" b="1" dirty="0">
                <a:latin typeface="Times New Roman" panose="02020603050405020304" pitchFamily="18" charset="0"/>
                <a:cs typeface="Times New Roman" panose="02020603050405020304" pitchFamily="18" charset="0"/>
              </a:rPr>
              <a:t>model </a:t>
            </a:r>
            <a:r>
              <a:rPr sz="1400" b="1" spc="5" dirty="0">
                <a:latin typeface="Times New Roman" panose="02020603050405020304" pitchFamily="18" charset="0"/>
                <a:cs typeface="Times New Roman" panose="02020603050405020304" pitchFamily="18" charset="0"/>
              </a:rPr>
              <a:t> </a:t>
            </a:r>
            <a:r>
              <a:rPr sz="1400" b="1" dirty="0">
                <a:latin typeface="Times New Roman" panose="02020603050405020304" pitchFamily="18" charset="0"/>
                <a:cs typeface="Times New Roman" panose="02020603050405020304" pitchFamily="18" charset="0"/>
              </a:rPr>
              <a:t>(CNN)</a:t>
            </a:r>
            <a:endParaRPr sz="1400">
              <a:latin typeface="Times New Roman" panose="02020603050405020304" pitchFamily="18" charset="0"/>
              <a:cs typeface="Times New Roman" panose="02020603050405020304" pitchFamily="18" charset="0"/>
            </a:endParaRPr>
          </a:p>
        </p:txBody>
      </p:sp>
      <p:grpSp>
        <p:nvGrpSpPr>
          <p:cNvPr id="19" name="object 19"/>
          <p:cNvGrpSpPr/>
          <p:nvPr/>
        </p:nvGrpSpPr>
        <p:grpSpPr>
          <a:xfrm>
            <a:off x="8915400" y="3667125"/>
            <a:ext cx="2252980" cy="1462405"/>
            <a:chOff x="8915400" y="3667125"/>
            <a:chExt cx="2252980" cy="1462405"/>
          </a:xfrm>
        </p:grpSpPr>
        <p:pic>
          <p:nvPicPr>
            <p:cNvPr id="20" name="object 20"/>
            <p:cNvPicPr/>
            <p:nvPr/>
          </p:nvPicPr>
          <p:blipFill>
            <a:blip r:embed="rId7" cstate="print"/>
            <a:stretch>
              <a:fillRect/>
            </a:stretch>
          </p:blipFill>
          <p:spPr>
            <a:xfrm>
              <a:off x="8915400" y="3667125"/>
              <a:ext cx="2252726" cy="1462024"/>
            </a:xfrm>
            <a:prstGeom prst="rect">
              <a:avLst/>
            </a:prstGeom>
          </p:spPr>
        </p:pic>
        <p:pic>
          <p:nvPicPr>
            <p:cNvPr id="21" name="object 21"/>
            <p:cNvPicPr/>
            <p:nvPr/>
          </p:nvPicPr>
          <p:blipFill>
            <a:blip r:embed="rId8" cstate="print"/>
            <a:stretch>
              <a:fillRect/>
            </a:stretch>
          </p:blipFill>
          <p:spPr>
            <a:xfrm>
              <a:off x="9086850" y="4067111"/>
              <a:ext cx="1909826" cy="709612"/>
            </a:xfrm>
            <a:prstGeom prst="rect">
              <a:avLst/>
            </a:prstGeom>
          </p:spPr>
        </p:pic>
        <p:sp>
          <p:nvSpPr>
            <p:cNvPr id="22" name="object 22"/>
            <p:cNvSpPr/>
            <p:nvPr/>
          </p:nvSpPr>
          <p:spPr>
            <a:xfrm>
              <a:off x="8953500" y="3705225"/>
              <a:ext cx="2124075" cy="1333500"/>
            </a:xfrm>
            <a:custGeom>
              <a:avLst/>
              <a:gdLst/>
              <a:ahLst/>
              <a:cxnLst/>
              <a:rect l="l" t="t" r="r" b="b"/>
              <a:pathLst>
                <a:path w="2124075" h="1333500">
                  <a:moveTo>
                    <a:pt x="2124075" y="0"/>
                  </a:moveTo>
                  <a:lnTo>
                    <a:pt x="0" y="0"/>
                  </a:lnTo>
                  <a:lnTo>
                    <a:pt x="0" y="1333500"/>
                  </a:lnTo>
                  <a:lnTo>
                    <a:pt x="2124075" y="1333500"/>
                  </a:lnTo>
                  <a:lnTo>
                    <a:pt x="2124075" y="0"/>
                  </a:lnTo>
                  <a:close/>
                </a:path>
              </a:pathLst>
            </a:custGeom>
            <a:solidFill>
              <a:srgbClr val="FFAB4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23" name="object 23"/>
          <p:cNvSpPr txBox="1"/>
          <p:nvPr/>
        </p:nvSpPr>
        <p:spPr>
          <a:xfrm>
            <a:off x="8953500" y="3705225"/>
            <a:ext cx="2124075" cy="892167"/>
          </a:xfrm>
          <a:prstGeom prst="rect">
            <a:avLst/>
          </a:prstGeom>
        </p:spPr>
        <p:txBody>
          <a:bodyPr vert="horz" wrap="square" lIns="0" tIns="0" rIns="0" bIns="0" rtlCol="0">
            <a:spAutoFit/>
          </a:bodyPr>
          <a:lstStyle/>
          <a:p>
            <a:pPr>
              <a:lnSpc>
                <a:spcPct val="100000"/>
              </a:lnSpc>
            </a:pPr>
            <a:endParaRPr sz="1600">
              <a:latin typeface="Times New Roman" panose="02020603050405020304" pitchFamily="18" charset="0"/>
              <a:cs typeface="Times New Roman" panose="02020603050405020304" pitchFamily="18" charset="0"/>
            </a:endParaRPr>
          </a:p>
          <a:p>
            <a:pPr>
              <a:lnSpc>
                <a:spcPct val="100000"/>
              </a:lnSpc>
              <a:spcBef>
                <a:spcPts val="45"/>
              </a:spcBef>
            </a:pPr>
            <a:endParaRPr sz="1400">
              <a:latin typeface="Times New Roman" panose="02020603050405020304" pitchFamily="18" charset="0"/>
              <a:cs typeface="Times New Roman" panose="02020603050405020304" pitchFamily="18" charset="0"/>
            </a:endParaRPr>
          </a:p>
          <a:p>
            <a:pPr marL="288925" marR="263525" indent="231775">
              <a:lnSpc>
                <a:spcPct val="102899"/>
              </a:lnSpc>
            </a:pPr>
            <a:r>
              <a:rPr sz="1400" b="1" spc="-10" dirty="0">
                <a:latin typeface="Times New Roman" panose="02020603050405020304" pitchFamily="18" charset="0"/>
                <a:cs typeface="Times New Roman" panose="02020603050405020304" pitchFamily="18" charset="0"/>
              </a:rPr>
              <a:t>Identification </a:t>
            </a:r>
            <a:r>
              <a:rPr sz="1400" b="1" spc="-5" dirty="0">
                <a:latin typeface="Times New Roman" panose="02020603050405020304" pitchFamily="18" charset="0"/>
                <a:cs typeface="Times New Roman" panose="02020603050405020304" pitchFamily="18" charset="0"/>
              </a:rPr>
              <a:t> (type </a:t>
            </a:r>
            <a:r>
              <a:rPr sz="1400" b="1" spc="-20" dirty="0">
                <a:latin typeface="Times New Roman" panose="02020603050405020304" pitchFamily="18" charset="0"/>
                <a:cs typeface="Times New Roman" panose="02020603050405020304" pitchFamily="18" charset="0"/>
              </a:rPr>
              <a:t>and</a:t>
            </a:r>
            <a:r>
              <a:rPr sz="1400" b="1" spc="-5" dirty="0">
                <a:latin typeface="Times New Roman" panose="02020603050405020304" pitchFamily="18" charset="0"/>
                <a:cs typeface="Times New Roman" panose="02020603050405020304" pitchFamily="18" charset="0"/>
              </a:rPr>
              <a:t> </a:t>
            </a:r>
            <a:r>
              <a:rPr sz="1400" b="1" spc="-10" dirty="0">
                <a:latin typeface="Times New Roman" panose="02020603050405020304" pitchFamily="18" charset="0"/>
                <a:cs typeface="Times New Roman" panose="02020603050405020304" pitchFamily="18" charset="0"/>
              </a:rPr>
              <a:t>severity)</a:t>
            </a:r>
            <a:endParaRPr sz="1400">
              <a:latin typeface="Times New Roman" panose="02020603050405020304" pitchFamily="18" charset="0"/>
              <a:cs typeface="Times New Roman" panose="02020603050405020304" pitchFamily="18" charset="0"/>
            </a:endParaRPr>
          </a:p>
        </p:txBody>
      </p:sp>
      <p:grpSp>
        <p:nvGrpSpPr>
          <p:cNvPr id="24" name="object 24"/>
          <p:cNvGrpSpPr/>
          <p:nvPr/>
        </p:nvGrpSpPr>
        <p:grpSpPr>
          <a:xfrm>
            <a:off x="2714625" y="4219511"/>
            <a:ext cx="6415405" cy="347980"/>
            <a:chOff x="2714625" y="4219511"/>
            <a:chExt cx="6415405" cy="347980"/>
          </a:xfrm>
        </p:grpSpPr>
        <p:pic>
          <p:nvPicPr>
            <p:cNvPr id="25" name="object 25"/>
            <p:cNvPicPr/>
            <p:nvPr/>
          </p:nvPicPr>
          <p:blipFill>
            <a:blip r:embed="rId9" cstate="print"/>
            <a:stretch>
              <a:fillRect/>
            </a:stretch>
          </p:blipFill>
          <p:spPr>
            <a:xfrm>
              <a:off x="5524500" y="4229036"/>
              <a:ext cx="833437" cy="338137"/>
            </a:xfrm>
            <a:prstGeom prst="rect">
              <a:avLst/>
            </a:prstGeom>
          </p:spPr>
        </p:pic>
        <p:sp>
          <p:nvSpPr>
            <p:cNvPr id="26" name="object 26"/>
            <p:cNvSpPr/>
            <p:nvPr/>
          </p:nvSpPr>
          <p:spPr>
            <a:xfrm>
              <a:off x="5581650" y="4324349"/>
              <a:ext cx="605155" cy="114300"/>
            </a:xfrm>
            <a:custGeom>
              <a:avLst/>
              <a:gdLst/>
              <a:ahLst/>
              <a:cxnLst/>
              <a:rect l="l" t="t" r="r" b="b"/>
              <a:pathLst>
                <a:path w="605154" h="114300">
                  <a:moveTo>
                    <a:pt x="490854" y="0"/>
                  </a:moveTo>
                  <a:lnTo>
                    <a:pt x="490854" y="114300"/>
                  </a:lnTo>
                  <a:lnTo>
                    <a:pt x="567054" y="76200"/>
                  </a:lnTo>
                  <a:lnTo>
                    <a:pt x="509904" y="76200"/>
                  </a:lnTo>
                  <a:lnTo>
                    <a:pt x="509904" y="38100"/>
                  </a:lnTo>
                  <a:lnTo>
                    <a:pt x="567054" y="38100"/>
                  </a:lnTo>
                  <a:lnTo>
                    <a:pt x="490854" y="0"/>
                  </a:lnTo>
                  <a:close/>
                </a:path>
                <a:path w="605154" h="114300">
                  <a:moveTo>
                    <a:pt x="490854" y="38100"/>
                  </a:moveTo>
                  <a:lnTo>
                    <a:pt x="0" y="38100"/>
                  </a:lnTo>
                  <a:lnTo>
                    <a:pt x="0" y="76200"/>
                  </a:lnTo>
                  <a:lnTo>
                    <a:pt x="490854" y="76200"/>
                  </a:lnTo>
                  <a:lnTo>
                    <a:pt x="490854" y="38100"/>
                  </a:lnTo>
                  <a:close/>
                </a:path>
                <a:path w="605154" h="114300">
                  <a:moveTo>
                    <a:pt x="567054" y="38100"/>
                  </a:moveTo>
                  <a:lnTo>
                    <a:pt x="509904" y="38100"/>
                  </a:lnTo>
                  <a:lnTo>
                    <a:pt x="509904" y="76200"/>
                  </a:lnTo>
                  <a:lnTo>
                    <a:pt x="567054" y="76200"/>
                  </a:lnTo>
                  <a:lnTo>
                    <a:pt x="605154" y="57150"/>
                  </a:lnTo>
                  <a:lnTo>
                    <a:pt x="567054" y="3810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27" name="object 27"/>
            <p:cNvPicPr/>
            <p:nvPr/>
          </p:nvPicPr>
          <p:blipFill>
            <a:blip r:embed="rId9" cstate="print"/>
            <a:stretch>
              <a:fillRect/>
            </a:stretch>
          </p:blipFill>
          <p:spPr>
            <a:xfrm>
              <a:off x="8296275" y="4229036"/>
              <a:ext cx="833437" cy="338137"/>
            </a:xfrm>
            <a:prstGeom prst="rect">
              <a:avLst/>
            </a:prstGeom>
          </p:spPr>
        </p:pic>
        <p:sp>
          <p:nvSpPr>
            <p:cNvPr id="28" name="object 28"/>
            <p:cNvSpPr/>
            <p:nvPr/>
          </p:nvSpPr>
          <p:spPr>
            <a:xfrm>
              <a:off x="8353425" y="4324349"/>
              <a:ext cx="605155" cy="114300"/>
            </a:xfrm>
            <a:custGeom>
              <a:avLst/>
              <a:gdLst/>
              <a:ahLst/>
              <a:cxnLst/>
              <a:rect l="l" t="t" r="r" b="b"/>
              <a:pathLst>
                <a:path w="605154" h="114300">
                  <a:moveTo>
                    <a:pt x="490854" y="0"/>
                  </a:moveTo>
                  <a:lnTo>
                    <a:pt x="490854" y="114300"/>
                  </a:lnTo>
                  <a:lnTo>
                    <a:pt x="567054" y="76200"/>
                  </a:lnTo>
                  <a:lnTo>
                    <a:pt x="509904" y="76200"/>
                  </a:lnTo>
                  <a:lnTo>
                    <a:pt x="509904" y="38100"/>
                  </a:lnTo>
                  <a:lnTo>
                    <a:pt x="567054" y="38100"/>
                  </a:lnTo>
                  <a:lnTo>
                    <a:pt x="490854" y="0"/>
                  </a:lnTo>
                  <a:close/>
                </a:path>
                <a:path w="605154" h="114300">
                  <a:moveTo>
                    <a:pt x="490854" y="38100"/>
                  </a:moveTo>
                  <a:lnTo>
                    <a:pt x="0" y="38100"/>
                  </a:lnTo>
                  <a:lnTo>
                    <a:pt x="0" y="76200"/>
                  </a:lnTo>
                  <a:lnTo>
                    <a:pt x="490854" y="76200"/>
                  </a:lnTo>
                  <a:lnTo>
                    <a:pt x="490854" y="38100"/>
                  </a:lnTo>
                  <a:close/>
                </a:path>
                <a:path w="605154" h="114300">
                  <a:moveTo>
                    <a:pt x="567054" y="38100"/>
                  </a:moveTo>
                  <a:lnTo>
                    <a:pt x="509904" y="38100"/>
                  </a:lnTo>
                  <a:lnTo>
                    <a:pt x="509904" y="76200"/>
                  </a:lnTo>
                  <a:lnTo>
                    <a:pt x="567054" y="76200"/>
                  </a:lnTo>
                  <a:lnTo>
                    <a:pt x="605154" y="57150"/>
                  </a:lnTo>
                  <a:lnTo>
                    <a:pt x="567054" y="3810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29" name="object 29"/>
            <p:cNvPicPr/>
            <p:nvPr/>
          </p:nvPicPr>
          <p:blipFill>
            <a:blip r:embed="rId10" cstate="print"/>
            <a:stretch>
              <a:fillRect/>
            </a:stretch>
          </p:blipFill>
          <p:spPr>
            <a:xfrm>
              <a:off x="2714625" y="4219511"/>
              <a:ext cx="909637" cy="338137"/>
            </a:xfrm>
            <a:prstGeom prst="rect">
              <a:avLst/>
            </a:prstGeom>
          </p:spPr>
        </p:pic>
        <p:sp>
          <p:nvSpPr>
            <p:cNvPr id="30" name="object 30"/>
            <p:cNvSpPr/>
            <p:nvPr/>
          </p:nvSpPr>
          <p:spPr>
            <a:xfrm>
              <a:off x="2771521" y="4316475"/>
              <a:ext cx="687705" cy="114300"/>
            </a:xfrm>
            <a:custGeom>
              <a:avLst/>
              <a:gdLst/>
              <a:ahLst/>
              <a:cxnLst/>
              <a:rect l="l" t="t" r="r" b="b"/>
              <a:pathLst>
                <a:path w="687704" h="114300">
                  <a:moveTo>
                    <a:pt x="650979" y="37846"/>
                  </a:moveTo>
                  <a:lnTo>
                    <a:pt x="592074" y="37846"/>
                  </a:lnTo>
                  <a:lnTo>
                    <a:pt x="592582" y="75946"/>
                  </a:lnTo>
                  <a:lnTo>
                    <a:pt x="573616" y="76222"/>
                  </a:lnTo>
                  <a:lnTo>
                    <a:pt x="574167" y="114300"/>
                  </a:lnTo>
                  <a:lnTo>
                    <a:pt x="687578" y="55499"/>
                  </a:lnTo>
                  <a:lnTo>
                    <a:pt x="650979" y="37846"/>
                  </a:lnTo>
                  <a:close/>
                </a:path>
                <a:path w="687704" h="114300">
                  <a:moveTo>
                    <a:pt x="573066" y="38123"/>
                  </a:moveTo>
                  <a:lnTo>
                    <a:pt x="0" y="46481"/>
                  </a:lnTo>
                  <a:lnTo>
                    <a:pt x="508" y="84581"/>
                  </a:lnTo>
                  <a:lnTo>
                    <a:pt x="573616" y="76222"/>
                  </a:lnTo>
                  <a:lnTo>
                    <a:pt x="573066" y="38123"/>
                  </a:lnTo>
                  <a:close/>
                </a:path>
                <a:path w="687704" h="114300">
                  <a:moveTo>
                    <a:pt x="592074" y="37846"/>
                  </a:moveTo>
                  <a:lnTo>
                    <a:pt x="573066" y="38123"/>
                  </a:lnTo>
                  <a:lnTo>
                    <a:pt x="573616" y="76222"/>
                  </a:lnTo>
                  <a:lnTo>
                    <a:pt x="592582" y="75946"/>
                  </a:lnTo>
                  <a:lnTo>
                    <a:pt x="592074" y="37846"/>
                  </a:lnTo>
                  <a:close/>
                </a:path>
                <a:path w="687704" h="114300">
                  <a:moveTo>
                    <a:pt x="572516" y="0"/>
                  </a:moveTo>
                  <a:lnTo>
                    <a:pt x="573066" y="38123"/>
                  </a:lnTo>
                  <a:lnTo>
                    <a:pt x="592074" y="37846"/>
                  </a:lnTo>
                  <a:lnTo>
                    <a:pt x="650979" y="37846"/>
                  </a:lnTo>
                  <a:lnTo>
                    <a:pt x="572516"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31" name="object 31"/>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24</a:t>
            </a:fld>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607E-2F77-2724-009F-5A0430020E40}"/>
              </a:ext>
            </a:extLst>
          </p:cNvPr>
          <p:cNvSpPr>
            <a:spLocks noGrp="1"/>
          </p:cNvSpPr>
          <p:nvPr>
            <p:ph type="title"/>
          </p:nvPr>
        </p:nvSpPr>
        <p:spPr>
          <a:xfrm>
            <a:off x="525144" y="582866"/>
            <a:ext cx="2827656" cy="1107996"/>
          </a:xfrm>
        </p:spPr>
        <p:txBody>
          <a:bodyPr/>
          <a:lstStyle/>
          <a:p>
            <a:r>
              <a:rPr lang="en-US" sz="3600" b="0" u="none" dirty="0">
                <a:solidFill>
                  <a:schemeClr val="accent6">
                    <a:lumMod val="75000"/>
                  </a:schemeClr>
                </a:solidFill>
              </a:rPr>
              <a:t>Dataset(3GB)</a:t>
            </a:r>
            <a:endParaRPr lang="en-IN" sz="3600" b="0" u="none" dirty="0">
              <a:solidFill>
                <a:schemeClr val="accent6">
                  <a:lumMod val="75000"/>
                </a:schemeClr>
              </a:solidFill>
            </a:endParaRPr>
          </a:p>
        </p:txBody>
      </p:sp>
      <p:sp>
        <p:nvSpPr>
          <p:cNvPr id="3" name="Text Placeholder 2">
            <a:extLst>
              <a:ext uri="{FF2B5EF4-FFF2-40B4-BE49-F238E27FC236}">
                <a16:creationId xmlns:a16="http://schemas.microsoft.com/office/drawing/2014/main" id="{E9EC9E72-C7BB-DB29-43B7-85381B35C7B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8B8B5B5-6577-A988-012A-E74215ACC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48" y="1372045"/>
            <a:ext cx="11469701" cy="2495898"/>
          </a:xfrm>
          <a:prstGeom prst="rect">
            <a:avLst/>
          </a:prstGeom>
        </p:spPr>
      </p:pic>
      <p:pic>
        <p:nvPicPr>
          <p:cNvPr id="11" name="Picture 10">
            <a:extLst>
              <a:ext uri="{FF2B5EF4-FFF2-40B4-BE49-F238E27FC236}">
                <a16:creationId xmlns:a16="http://schemas.microsoft.com/office/drawing/2014/main" id="{A8BE906D-3198-A7CC-2939-07DC24427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48" y="3825568"/>
            <a:ext cx="2438400" cy="2438400"/>
          </a:xfrm>
          <a:prstGeom prst="rect">
            <a:avLst/>
          </a:prstGeom>
        </p:spPr>
      </p:pic>
      <p:pic>
        <p:nvPicPr>
          <p:cNvPr id="13" name="Picture 12">
            <a:extLst>
              <a:ext uri="{FF2B5EF4-FFF2-40B4-BE49-F238E27FC236}">
                <a16:creationId xmlns:a16="http://schemas.microsoft.com/office/drawing/2014/main" id="{ABDB470A-AF4A-B5C8-1CC2-E8A916F71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3836734"/>
            <a:ext cx="2438400" cy="2438400"/>
          </a:xfrm>
          <a:prstGeom prst="rect">
            <a:avLst/>
          </a:prstGeom>
        </p:spPr>
      </p:pic>
      <p:pic>
        <p:nvPicPr>
          <p:cNvPr id="15" name="Picture 14">
            <a:extLst>
              <a:ext uri="{FF2B5EF4-FFF2-40B4-BE49-F238E27FC236}">
                <a16:creationId xmlns:a16="http://schemas.microsoft.com/office/drawing/2014/main" id="{ACC73EDE-242A-2A80-0D6C-DA4D0998E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7307" y="3856824"/>
            <a:ext cx="2438400" cy="2438400"/>
          </a:xfrm>
          <a:prstGeom prst="rect">
            <a:avLst/>
          </a:prstGeom>
        </p:spPr>
      </p:pic>
      <p:pic>
        <p:nvPicPr>
          <p:cNvPr id="17" name="Picture 16">
            <a:extLst>
              <a:ext uri="{FF2B5EF4-FFF2-40B4-BE49-F238E27FC236}">
                <a16:creationId xmlns:a16="http://schemas.microsoft.com/office/drawing/2014/main" id="{72A21AFE-76EA-2793-3127-9EB1EC5C7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4400" y="3919030"/>
            <a:ext cx="2438400" cy="2438400"/>
          </a:xfrm>
          <a:prstGeom prst="rect">
            <a:avLst/>
          </a:prstGeom>
        </p:spPr>
      </p:pic>
    </p:spTree>
    <p:extLst>
      <p:ext uri="{BB962C8B-B14F-4D97-AF65-F5344CB8AC3E}">
        <p14:creationId xmlns:p14="http://schemas.microsoft.com/office/powerpoint/2010/main" val="3074576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1CB8-AC0F-0D7C-9684-07B6D6FAB7F3}"/>
              </a:ext>
            </a:extLst>
          </p:cNvPr>
          <p:cNvSpPr>
            <a:spLocks noGrp="1"/>
          </p:cNvSpPr>
          <p:nvPr>
            <p:ph type="title"/>
          </p:nvPr>
        </p:nvSpPr>
        <p:spPr>
          <a:xfrm>
            <a:off x="525144" y="582866"/>
            <a:ext cx="2751456" cy="984885"/>
          </a:xfrm>
        </p:spPr>
        <p:txBody>
          <a:bodyPr/>
          <a:lstStyle/>
          <a:p>
            <a:r>
              <a:rPr lang="en-US" sz="3200" b="0" u="none" dirty="0">
                <a:solidFill>
                  <a:schemeClr val="accent6">
                    <a:lumMod val="75000"/>
                  </a:schemeClr>
                </a:solidFill>
              </a:rPr>
              <a:t>Libraries used</a:t>
            </a:r>
            <a:endParaRPr lang="en-IN" sz="3200" b="0" u="none" dirty="0">
              <a:solidFill>
                <a:schemeClr val="accent6">
                  <a:lumMod val="75000"/>
                </a:schemeClr>
              </a:solidFill>
            </a:endParaRPr>
          </a:p>
        </p:txBody>
      </p:sp>
      <p:sp>
        <p:nvSpPr>
          <p:cNvPr id="3" name="Text Placeholder 2">
            <a:extLst>
              <a:ext uri="{FF2B5EF4-FFF2-40B4-BE49-F238E27FC236}">
                <a16:creationId xmlns:a16="http://schemas.microsoft.com/office/drawing/2014/main" id="{F0EA3B3F-F4CF-A7EB-EF0A-8D7EECC433D4}"/>
              </a:ext>
            </a:extLst>
          </p:cNvPr>
          <p:cNvSpPr>
            <a:spLocks noGrp="1"/>
          </p:cNvSpPr>
          <p:nvPr>
            <p:ph type="body" idx="1"/>
          </p:nvPr>
        </p:nvSpPr>
        <p:spPr>
          <a:xfrm>
            <a:off x="554355" y="1511998"/>
            <a:ext cx="11083289" cy="2215991"/>
          </a:xfrm>
        </p:spPr>
        <p:txBody>
          <a:bodyPr/>
          <a:lstStyle/>
          <a:p>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as</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tf</a:t>
            </a:r>
            <a:endParaRPr lang="en-IN" sz="1600" b="0" dirty="0">
              <a:solidFill>
                <a:srgbClr val="000000"/>
              </a:solidFill>
              <a:effectLst/>
              <a:latin typeface="Consolas" panose="020B0609020204030204" pitchFamily="49" charset="0"/>
            </a:endParaRPr>
          </a:p>
          <a:p>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numpy</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as</a:t>
            </a:r>
            <a:r>
              <a:rPr lang="en-IN" sz="1600" b="0" dirty="0">
                <a:solidFill>
                  <a:srgbClr val="000000"/>
                </a:solidFill>
                <a:effectLst/>
                <a:latin typeface="Consolas" panose="020B0609020204030204" pitchFamily="49" charset="0"/>
              </a:rPr>
              <a:t> np</a:t>
            </a:r>
          </a:p>
          <a:p>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matplotlib.pyplot</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as</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plt</a:t>
            </a:r>
            <a:endParaRPr lang="en-IN" sz="1600" b="0" dirty="0">
              <a:solidFill>
                <a:srgbClr val="000000"/>
              </a:solidFill>
              <a:effectLst/>
              <a:latin typeface="Consolas" panose="020B0609020204030204" pitchFamily="49" charset="0"/>
            </a:endParaRPr>
          </a:p>
          <a:p>
            <a:r>
              <a:rPr lang="en-IN" sz="1600" b="0" dirty="0">
                <a:solidFill>
                  <a:srgbClr val="8F08C4"/>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tensorflow.keras.models</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Sequential</a:t>
            </a:r>
          </a:p>
          <a:p>
            <a:r>
              <a:rPr lang="en-IN" sz="1600" b="0" dirty="0">
                <a:solidFill>
                  <a:srgbClr val="8F08C4"/>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tensorflow.keras.layers</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Conv2D, MaxPooling2D, Flatten, Dense, Dropout</a:t>
            </a:r>
          </a:p>
          <a:p>
            <a:r>
              <a:rPr lang="en-IN" sz="1600" b="0" dirty="0">
                <a:solidFill>
                  <a:srgbClr val="8F08C4"/>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tensorflow.keras.preprocessing.image</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ImageDataGenerator</a:t>
            </a:r>
            <a:endParaRPr lang="en-IN" sz="1600" b="0" dirty="0">
              <a:solidFill>
                <a:srgbClr val="000000"/>
              </a:solidFill>
              <a:effectLst/>
              <a:latin typeface="Consolas" panose="020B0609020204030204" pitchFamily="49" charset="0"/>
            </a:endParaRPr>
          </a:p>
          <a:p>
            <a:r>
              <a:rPr lang="en-IN" sz="1600" b="0" dirty="0">
                <a:solidFill>
                  <a:srgbClr val="8F08C4"/>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tensorflow.keras.optimizers</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Adam</a:t>
            </a:r>
          </a:p>
          <a:p>
            <a:r>
              <a:rPr lang="en-IN" sz="1600" b="0" dirty="0">
                <a:solidFill>
                  <a:srgbClr val="8F08C4"/>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tensorflow.keras.callbacks</a:t>
            </a:r>
            <a:r>
              <a:rPr lang="en-IN" sz="1600" b="0" dirty="0">
                <a:solidFill>
                  <a:srgbClr val="000000"/>
                </a:solidFill>
                <a:effectLst/>
                <a:latin typeface="Consolas" panose="020B0609020204030204" pitchFamily="49" charset="0"/>
              </a:rPr>
              <a:t> </a:t>
            </a:r>
            <a:r>
              <a:rPr lang="en-IN" sz="1600" b="0" dirty="0">
                <a:solidFill>
                  <a:srgbClr val="8F08C4"/>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EarlyStopping</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ModelCheckpoint</a:t>
            </a:r>
            <a:endParaRPr lang="en-IN" sz="1600" b="0" dirty="0">
              <a:solidFill>
                <a:srgbClr val="000000"/>
              </a:solidFill>
              <a:effectLst/>
              <a:latin typeface="Consolas" panose="020B0609020204030204" pitchFamily="49" charset="0"/>
            </a:endParaRPr>
          </a:p>
          <a:p>
            <a:endParaRPr lang="en-IN" sz="1600" dirty="0"/>
          </a:p>
        </p:txBody>
      </p:sp>
      <p:sp>
        <p:nvSpPr>
          <p:cNvPr id="5" name="TextBox 4">
            <a:extLst>
              <a:ext uri="{FF2B5EF4-FFF2-40B4-BE49-F238E27FC236}">
                <a16:creationId xmlns:a16="http://schemas.microsoft.com/office/drawing/2014/main" id="{848179C9-4E77-06DF-B1AC-86F697C7C9A1}"/>
              </a:ext>
            </a:extLst>
          </p:cNvPr>
          <p:cNvSpPr txBox="1"/>
          <p:nvPr/>
        </p:nvSpPr>
        <p:spPr>
          <a:xfrm>
            <a:off x="990600" y="5304441"/>
            <a:ext cx="990600"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IN" sz="2400" dirty="0"/>
              <a:t>Train</a:t>
            </a:r>
          </a:p>
        </p:txBody>
      </p:sp>
      <p:sp>
        <p:nvSpPr>
          <p:cNvPr id="7" name="TextBox 6">
            <a:extLst>
              <a:ext uri="{FF2B5EF4-FFF2-40B4-BE49-F238E27FC236}">
                <a16:creationId xmlns:a16="http://schemas.microsoft.com/office/drawing/2014/main" id="{99D3F155-7943-5A29-AC99-8F7CC7518BC0}"/>
              </a:ext>
            </a:extLst>
          </p:cNvPr>
          <p:cNvSpPr txBox="1"/>
          <p:nvPr/>
        </p:nvSpPr>
        <p:spPr>
          <a:xfrm>
            <a:off x="4629150" y="5067246"/>
            <a:ext cx="1524000"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0" dirty="0">
                <a:solidFill>
                  <a:srgbClr val="000000"/>
                </a:solidFill>
                <a:effectLst/>
                <a:latin typeface="Consolas" panose="020B0609020204030204" pitchFamily="49" charset="0"/>
              </a:rPr>
              <a:t>Validation</a:t>
            </a:r>
            <a:endParaRPr lang="en-IN"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8268D08-DCBB-8A0B-96CC-F932B611A8FF}"/>
              </a:ext>
            </a:extLst>
          </p:cNvPr>
          <p:cNvSpPr txBox="1"/>
          <p:nvPr/>
        </p:nvSpPr>
        <p:spPr>
          <a:xfrm>
            <a:off x="8915401" y="5161336"/>
            <a:ext cx="838200"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0" dirty="0">
                <a:solidFill>
                  <a:srgbClr val="000000"/>
                </a:solidFill>
                <a:effectLst/>
                <a:latin typeface="Consolas" panose="020B0609020204030204" pitchFamily="49" charset="0"/>
              </a:rPr>
              <a:t>Test</a:t>
            </a:r>
            <a:endParaRPr lang="en-IN" b="0" dirty="0">
              <a:solidFill>
                <a:srgbClr val="000000"/>
              </a:solidFill>
              <a:effectLst/>
              <a:latin typeface="Consolas" panose="020B0609020204030204" pitchFamily="49" charset="0"/>
            </a:endParaRPr>
          </a:p>
        </p:txBody>
      </p:sp>
      <p:sp>
        <p:nvSpPr>
          <p:cNvPr id="9" name="TextBox 8">
            <a:extLst>
              <a:ext uri="{FF2B5EF4-FFF2-40B4-BE49-F238E27FC236}">
                <a16:creationId xmlns:a16="http://schemas.microsoft.com/office/drawing/2014/main" id="{46D81AEE-C1C2-2A86-1FE7-346F86E6C085}"/>
              </a:ext>
            </a:extLst>
          </p:cNvPr>
          <p:cNvSpPr txBox="1"/>
          <p:nvPr/>
        </p:nvSpPr>
        <p:spPr>
          <a:xfrm>
            <a:off x="3886200" y="3673455"/>
            <a:ext cx="3048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0" dirty="0">
                <a:solidFill>
                  <a:srgbClr val="000000"/>
                </a:solidFill>
                <a:effectLst/>
                <a:latin typeface="Consolas" panose="020B0609020204030204" pitchFamily="49" charset="0"/>
              </a:rPr>
              <a:t>Dataset is divide as</a:t>
            </a:r>
            <a:endParaRPr lang="en-IN" b="0" dirty="0">
              <a:solidFill>
                <a:srgbClr val="000000"/>
              </a:solidFill>
              <a:effectLst/>
              <a:latin typeface="Consolas" panose="020B0609020204030204" pitchFamily="49" charset="0"/>
            </a:endParaRPr>
          </a:p>
        </p:txBody>
      </p:sp>
      <p:cxnSp>
        <p:nvCxnSpPr>
          <p:cNvPr id="11" name="Connector: Elbow 10">
            <a:extLst>
              <a:ext uri="{FF2B5EF4-FFF2-40B4-BE49-F238E27FC236}">
                <a16:creationId xmlns:a16="http://schemas.microsoft.com/office/drawing/2014/main" id="{2757AED6-77D5-CADD-1D56-584D49E1A2AD}"/>
              </a:ext>
            </a:extLst>
          </p:cNvPr>
          <p:cNvCxnSpPr>
            <a:cxnSpLocks/>
            <a:endCxn id="5" idx="0"/>
          </p:cNvCxnSpPr>
          <p:nvPr/>
        </p:nvCxnSpPr>
        <p:spPr>
          <a:xfrm rot="10800000" flipV="1">
            <a:off x="1485900" y="4123535"/>
            <a:ext cx="3695700" cy="1180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5B2C0A1-1356-A7BE-A481-6C1A8F77C947}"/>
              </a:ext>
            </a:extLst>
          </p:cNvPr>
          <p:cNvCxnSpPr>
            <a:cxnSpLocks/>
          </p:cNvCxnSpPr>
          <p:nvPr/>
        </p:nvCxnSpPr>
        <p:spPr>
          <a:xfrm>
            <a:off x="5181600" y="4123535"/>
            <a:ext cx="4167278" cy="1028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4C59DA2-4452-AF4B-334C-F8779C1C984C}"/>
              </a:ext>
            </a:extLst>
          </p:cNvPr>
          <p:cNvCxnSpPr/>
          <p:nvPr/>
        </p:nvCxnSpPr>
        <p:spPr>
          <a:xfrm rot="5400000">
            <a:off x="4919268" y="4538267"/>
            <a:ext cx="82946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5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10662285" cy="758190"/>
          </a:xfrm>
          <a:prstGeom prst="rect">
            <a:avLst/>
          </a:prstGeom>
        </p:spPr>
        <p:txBody>
          <a:bodyPr vert="horz" wrap="square" lIns="0" tIns="13335" rIns="0" bIns="0" rtlCol="0">
            <a:spAutoFit/>
          </a:bodyPr>
          <a:lstStyle/>
          <a:p>
            <a:pPr marL="12700">
              <a:lnSpc>
                <a:spcPct val="100000"/>
              </a:lnSpc>
              <a:spcBef>
                <a:spcPts val="105"/>
              </a:spcBef>
            </a:pPr>
            <a:r>
              <a:rPr sz="4800" u="none" spc="-204" dirty="0">
                <a:solidFill>
                  <a:srgbClr val="EE8500"/>
                </a:solidFill>
                <a:latin typeface="Times New Roman" panose="02020603050405020304" pitchFamily="18" charset="0"/>
                <a:cs typeface="Times New Roman" panose="02020603050405020304" pitchFamily="18" charset="0"/>
              </a:rPr>
              <a:t>Training</a:t>
            </a:r>
            <a:r>
              <a:rPr sz="4800" u="none" spc="-434" dirty="0">
                <a:solidFill>
                  <a:srgbClr val="EE8500"/>
                </a:solidFill>
                <a:latin typeface="Times New Roman" panose="02020603050405020304" pitchFamily="18" charset="0"/>
                <a:cs typeface="Times New Roman" panose="02020603050405020304" pitchFamily="18" charset="0"/>
              </a:rPr>
              <a:t> </a:t>
            </a:r>
            <a:r>
              <a:rPr sz="4800" u="none" spc="-290" dirty="0">
                <a:latin typeface="Times New Roman" panose="02020603050405020304" pitchFamily="18" charset="0"/>
                <a:cs typeface="Times New Roman" panose="02020603050405020304" pitchFamily="18" charset="0"/>
              </a:rPr>
              <a:t>the</a:t>
            </a:r>
            <a:r>
              <a:rPr sz="4800" u="none" spc="-445" dirty="0">
                <a:latin typeface="Times New Roman" panose="02020603050405020304" pitchFamily="18" charset="0"/>
                <a:cs typeface="Times New Roman" panose="02020603050405020304" pitchFamily="18" charset="0"/>
              </a:rPr>
              <a:t> </a:t>
            </a:r>
            <a:r>
              <a:rPr sz="4800" u="none" spc="-105" dirty="0">
                <a:latin typeface="Times New Roman" panose="02020603050405020304" pitchFamily="18" charset="0"/>
                <a:cs typeface="Times New Roman" panose="02020603050405020304" pitchFamily="18" charset="0"/>
              </a:rPr>
              <a:t>Disease</a:t>
            </a:r>
            <a:r>
              <a:rPr sz="4800" u="none" spc="-445" dirty="0">
                <a:latin typeface="Times New Roman" panose="02020603050405020304" pitchFamily="18" charset="0"/>
                <a:cs typeface="Times New Roman" panose="02020603050405020304" pitchFamily="18" charset="0"/>
              </a:rPr>
              <a:t> </a:t>
            </a:r>
            <a:r>
              <a:rPr sz="4800" u="none" spc="-130" dirty="0">
                <a:latin typeface="Times New Roman" panose="02020603050405020304" pitchFamily="18" charset="0"/>
                <a:cs typeface="Times New Roman" panose="02020603050405020304" pitchFamily="18" charset="0"/>
              </a:rPr>
              <a:t>Classification</a:t>
            </a:r>
            <a:r>
              <a:rPr sz="4800" u="none" spc="-450" dirty="0">
                <a:latin typeface="Times New Roman" panose="02020603050405020304" pitchFamily="18" charset="0"/>
                <a:cs typeface="Times New Roman" panose="02020603050405020304" pitchFamily="18" charset="0"/>
              </a:rPr>
              <a:t> </a:t>
            </a:r>
            <a:r>
              <a:rPr sz="4800" u="none" spc="-185" dirty="0">
                <a:latin typeface="Times New Roman" panose="02020603050405020304" pitchFamily="18" charset="0"/>
                <a:cs typeface="Times New Roman" panose="02020603050405020304" pitchFamily="18" charset="0"/>
              </a:rPr>
              <a:t>Model</a:t>
            </a:r>
            <a:endParaRPr sz="480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904855" cy="2585085"/>
          </a:xfrm>
          <a:prstGeom prst="rect">
            <a:avLst/>
          </a:prstGeom>
        </p:spPr>
        <p:txBody>
          <a:bodyPr vert="horz" wrap="square" lIns="0" tIns="15875" rIns="0" bIns="0" rtlCol="0">
            <a:spAutoFit/>
          </a:bodyPr>
          <a:lstStyle/>
          <a:p>
            <a:pPr marL="12700">
              <a:lnSpc>
                <a:spcPct val="100000"/>
              </a:lnSpc>
              <a:spcBef>
                <a:spcPts val="125"/>
              </a:spcBef>
            </a:pPr>
            <a:r>
              <a:rPr sz="2750" spc="-90" dirty="0">
                <a:latin typeface="Times New Roman" panose="02020603050405020304" pitchFamily="18" charset="0"/>
                <a:cs typeface="Times New Roman" panose="02020603050405020304" pitchFamily="18" charset="0"/>
              </a:rPr>
              <a:t>Training</a:t>
            </a:r>
            <a:r>
              <a:rPr sz="2750" spc="-23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the</a:t>
            </a:r>
            <a:r>
              <a:rPr sz="2750" spc="-28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disease</a:t>
            </a:r>
            <a:r>
              <a:rPr sz="2750" spc="-21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classification</a:t>
            </a:r>
            <a:r>
              <a:rPr sz="2750" spc="-26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model</a:t>
            </a:r>
            <a:r>
              <a:rPr sz="2750" spc="-265"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involves:</a:t>
            </a:r>
            <a:endParaRPr sz="2750">
              <a:latin typeface="Times New Roman" panose="02020603050405020304" pitchFamily="18" charset="0"/>
              <a:cs typeface="Times New Roman" panose="02020603050405020304" pitchFamily="18" charset="0"/>
            </a:endParaRPr>
          </a:p>
          <a:p>
            <a:pPr marL="419100" indent="-407034">
              <a:lnSpc>
                <a:spcPct val="100000"/>
              </a:lnSpc>
              <a:spcBef>
                <a:spcPts val="80"/>
              </a:spcBef>
              <a:buAutoNum type="arabicPeriod"/>
              <a:tabLst>
                <a:tab pos="419734" algn="l"/>
              </a:tabLst>
            </a:pPr>
            <a:r>
              <a:rPr sz="2750" b="1" spc="30" dirty="0">
                <a:latin typeface="Times New Roman" panose="02020603050405020304" pitchFamily="18" charset="0"/>
                <a:cs typeface="Times New Roman" panose="02020603050405020304" pitchFamily="18" charset="0"/>
              </a:rPr>
              <a:t>D</a:t>
            </a:r>
            <a:r>
              <a:rPr sz="2750" b="1" spc="-100" dirty="0">
                <a:latin typeface="Times New Roman" panose="02020603050405020304" pitchFamily="18" charset="0"/>
                <a:cs typeface="Times New Roman" panose="02020603050405020304" pitchFamily="18" charset="0"/>
              </a:rPr>
              <a:t>a</a:t>
            </a:r>
            <a:r>
              <a:rPr sz="2750" b="1" spc="-60" dirty="0">
                <a:latin typeface="Times New Roman" panose="02020603050405020304" pitchFamily="18" charset="0"/>
                <a:cs typeface="Times New Roman" panose="02020603050405020304" pitchFamily="18" charset="0"/>
              </a:rPr>
              <a:t>t</a:t>
            </a:r>
            <a:r>
              <a:rPr sz="2750" b="1" spc="-35" dirty="0">
                <a:latin typeface="Times New Roman" panose="02020603050405020304" pitchFamily="18" charset="0"/>
                <a:cs typeface="Times New Roman" panose="02020603050405020304" pitchFamily="18" charset="0"/>
              </a:rPr>
              <a:t>a</a:t>
            </a:r>
            <a:r>
              <a:rPr sz="2750" b="1" spc="-240" dirty="0">
                <a:latin typeface="Times New Roman" panose="02020603050405020304" pitchFamily="18" charset="0"/>
                <a:cs typeface="Times New Roman" panose="02020603050405020304" pitchFamily="18" charset="0"/>
              </a:rPr>
              <a:t> </a:t>
            </a:r>
            <a:r>
              <a:rPr sz="2750" b="1" spc="-70" dirty="0">
                <a:latin typeface="Times New Roman" panose="02020603050405020304" pitchFamily="18" charset="0"/>
                <a:cs typeface="Times New Roman" panose="02020603050405020304" pitchFamily="18" charset="0"/>
              </a:rPr>
              <a:t>P</a:t>
            </a:r>
            <a:r>
              <a:rPr sz="2750" b="1" spc="-15" dirty="0">
                <a:latin typeface="Times New Roman" panose="02020603050405020304" pitchFamily="18" charset="0"/>
                <a:cs typeface="Times New Roman" panose="02020603050405020304" pitchFamily="18" charset="0"/>
              </a:rPr>
              <a:t>r</a:t>
            </a:r>
            <a:r>
              <a:rPr sz="2750" b="1" spc="-160" dirty="0">
                <a:latin typeface="Times New Roman" panose="02020603050405020304" pitchFamily="18" charset="0"/>
                <a:cs typeface="Times New Roman" panose="02020603050405020304" pitchFamily="18" charset="0"/>
              </a:rPr>
              <a:t>e</a:t>
            </a:r>
            <a:r>
              <a:rPr sz="2750" b="1" spc="-100" dirty="0">
                <a:latin typeface="Times New Roman" panose="02020603050405020304" pitchFamily="18" charset="0"/>
                <a:cs typeface="Times New Roman" panose="02020603050405020304" pitchFamily="18" charset="0"/>
              </a:rPr>
              <a:t>p</a:t>
            </a:r>
            <a:r>
              <a:rPr sz="2750" b="1" spc="-130" dirty="0">
                <a:latin typeface="Times New Roman" panose="02020603050405020304" pitchFamily="18" charset="0"/>
                <a:cs typeface="Times New Roman" panose="02020603050405020304" pitchFamily="18" charset="0"/>
              </a:rPr>
              <a:t>r</a:t>
            </a:r>
            <a:r>
              <a:rPr sz="2750" b="1" spc="-140" dirty="0">
                <a:latin typeface="Times New Roman" panose="02020603050405020304" pitchFamily="18" charset="0"/>
                <a:cs typeface="Times New Roman" panose="02020603050405020304" pitchFamily="18" charset="0"/>
              </a:rPr>
              <a:t>o</a:t>
            </a:r>
            <a:r>
              <a:rPr sz="2750" b="1" spc="-135" dirty="0">
                <a:latin typeface="Times New Roman" panose="02020603050405020304" pitchFamily="18" charset="0"/>
                <a:cs typeface="Times New Roman" panose="02020603050405020304" pitchFamily="18" charset="0"/>
              </a:rPr>
              <a:t>c</a:t>
            </a:r>
            <a:r>
              <a:rPr sz="2750" b="1" spc="-160" dirty="0">
                <a:latin typeface="Times New Roman" panose="02020603050405020304" pitchFamily="18" charset="0"/>
                <a:cs typeface="Times New Roman" panose="02020603050405020304" pitchFamily="18" charset="0"/>
              </a:rPr>
              <a:t>e</a:t>
            </a:r>
            <a:r>
              <a:rPr sz="2750" b="1" spc="85" dirty="0">
                <a:latin typeface="Times New Roman" panose="02020603050405020304" pitchFamily="18" charset="0"/>
                <a:cs typeface="Times New Roman" panose="02020603050405020304" pitchFamily="18" charset="0"/>
              </a:rPr>
              <a:t>ss</a:t>
            </a:r>
            <a:r>
              <a:rPr sz="2750" b="1" spc="-75" dirty="0">
                <a:latin typeface="Times New Roman" panose="02020603050405020304" pitchFamily="18" charset="0"/>
                <a:cs typeface="Times New Roman" panose="02020603050405020304" pitchFamily="18" charset="0"/>
              </a:rPr>
              <a:t>i</a:t>
            </a:r>
            <a:r>
              <a:rPr sz="2750" b="1" spc="-65" dirty="0">
                <a:latin typeface="Times New Roman" panose="02020603050405020304" pitchFamily="18" charset="0"/>
                <a:cs typeface="Times New Roman" panose="02020603050405020304" pitchFamily="18" charset="0"/>
              </a:rPr>
              <a:t>n</a:t>
            </a:r>
            <a:r>
              <a:rPr sz="2750" b="1" spc="-15" dirty="0">
                <a:latin typeface="Times New Roman" panose="02020603050405020304" pitchFamily="18" charset="0"/>
                <a:cs typeface="Times New Roman" panose="02020603050405020304" pitchFamily="18" charset="0"/>
              </a:rPr>
              <a:t>g</a:t>
            </a:r>
            <a:r>
              <a:rPr sz="2750" b="1" spc="-170" dirty="0">
                <a:latin typeface="Times New Roman" panose="02020603050405020304" pitchFamily="18" charset="0"/>
                <a:cs typeface="Times New Roman" panose="02020603050405020304" pitchFamily="18" charset="0"/>
              </a:rPr>
              <a:t>:</a:t>
            </a:r>
            <a:r>
              <a:rPr sz="2750" b="1" spc="-235" dirty="0">
                <a:latin typeface="Times New Roman" panose="02020603050405020304" pitchFamily="18" charset="0"/>
                <a:cs typeface="Times New Roman" panose="02020603050405020304" pitchFamily="18" charset="0"/>
              </a:rPr>
              <a:t> </a:t>
            </a:r>
            <a:r>
              <a:rPr sz="2750" spc="-10" dirty="0">
                <a:latin typeface="Times New Roman" panose="02020603050405020304" pitchFamily="18" charset="0"/>
                <a:cs typeface="Times New Roman" panose="02020603050405020304" pitchFamily="18" charset="0"/>
              </a:rPr>
              <a:t>A</a:t>
            </a:r>
            <a:r>
              <a:rPr sz="2750" spc="-105" dirty="0">
                <a:latin typeface="Times New Roman" panose="02020603050405020304" pitchFamily="18" charset="0"/>
                <a:cs typeface="Times New Roman" panose="02020603050405020304" pitchFamily="18" charset="0"/>
              </a:rPr>
              <a:t>nn</a:t>
            </a:r>
            <a:r>
              <a:rPr sz="2750" spc="-85" dirty="0">
                <a:latin typeface="Times New Roman" panose="02020603050405020304" pitchFamily="18" charset="0"/>
                <a:cs typeface="Times New Roman" panose="02020603050405020304" pitchFamily="18" charset="0"/>
              </a:rPr>
              <a:t>o</a:t>
            </a:r>
            <a:r>
              <a:rPr sz="2750" spc="-30" dirty="0">
                <a:latin typeface="Times New Roman" panose="02020603050405020304" pitchFamily="18" charset="0"/>
                <a:cs typeface="Times New Roman" panose="02020603050405020304" pitchFamily="18" charset="0"/>
              </a:rPr>
              <a:t>t</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t</a:t>
            </a:r>
            <a:r>
              <a:rPr sz="2750" spc="-75" dirty="0">
                <a:latin typeface="Times New Roman" panose="02020603050405020304" pitchFamily="18" charset="0"/>
                <a:cs typeface="Times New Roman" panose="02020603050405020304" pitchFamily="18" charset="0"/>
              </a:rPr>
              <a:t>e</a:t>
            </a:r>
            <a:r>
              <a:rPr sz="2750" spc="-29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9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40" dirty="0">
                <a:latin typeface="Times New Roman" panose="02020603050405020304" pitchFamily="18" charset="0"/>
                <a:cs typeface="Times New Roman" panose="02020603050405020304" pitchFamily="18" charset="0"/>
              </a:rPr>
              <a:t>u</a:t>
            </a:r>
            <a:r>
              <a:rPr sz="2750" spc="-250" dirty="0">
                <a:latin typeface="Times New Roman" panose="02020603050405020304" pitchFamily="18" charset="0"/>
                <a:cs typeface="Times New Roman" panose="02020603050405020304" pitchFamily="18" charset="0"/>
              </a:rPr>
              <a:t>g</a:t>
            </a:r>
            <a:r>
              <a:rPr sz="2750" spc="-65" dirty="0">
                <a:latin typeface="Times New Roman" panose="02020603050405020304" pitchFamily="18" charset="0"/>
                <a:cs typeface="Times New Roman" panose="02020603050405020304" pitchFamily="18" charset="0"/>
              </a:rPr>
              <a:t>m</a:t>
            </a:r>
            <a:r>
              <a:rPr sz="2750" spc="-100" dirty="0">
                <a:latin typeface="Times New Roman" panose="02020603050405020304" pitchFamily="18" charset="0"/>
                <a:cs typeface="Times New Roman" panose="02020603050405020304" pitchFamily="18" charset="0"/>
              </a:rPr>
              <a:t>e</a:t>
            </a:r>
            <a:r>
              <a:rPr sz="2750" spc="-75" dirty="0">
                <a:latin typeface="Times New Roman" panose="02020603050405020304" pitchFamily="18" charset="0"/>
                <a:cs typeface="Times New Roman" panose="02020603050405020304" pitchFamily="18" charset="0"/>
              </a:rPr>
              <a:t>nt</a:t>
            </a:r>
            <a:r>
              <a:rPr sz="2750" spc="-250"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i</a:t>
            </a:r>
            <a:r>
              <a:rPr sz="2750" spc="-135" dirty="0">
                <a:latin typeface="Times New Roman" panose="02020603050405020304" pitchFamily="18" charset="0"/>
                <a:cs typeface="Times New Roman" panose="02020603050405020304" pitchFamily="18" charset="0"/>
              </a:rPr>
              <a:t>m</a:t>
            </a:r>
            <a:r>
              <a:rPr sz="2750" spc="-100" dirty="0">
                <a:latin typeface="Times New Roman" panose="02020603050405020304" pitchFamily="18" charset="0"/>
                <a:cs typeface="Times New Roman" panose="02020603050405020304" pitchFamily="18" charset="0"/>
              </a:rPr>
              <a:t>a</a:t>
            </a:r>
            <a:r>
              <a:rPr sz="2750" spc="-180" dirty="0">
                <a:latin typeface="Times New Roman" panose="02020603050405020304" pitchFamily="18" charset="0"/>
                <a:cs typeface="Times New Roman" panose="02020603050405020304" pitchFamily="18" charset="0"/>
              </a:rPr>
              <a:t>g</a:t>
            </a:r>
            <a:r>
              <a:rPr sz="2750" spc="-100" dirty="0">
                <a:latin typeface="Times New Roman" panose="02020603050405020304" pitchFamily="18" charset="0"/>
                <a:cs typeface="Times New Roman" panose="02020603050405020304" pitchFamily="18" charset="0"/>
              </a:rPr>
              <a:t>e</a:t>
            </a:r>
            <a:r>
              <a:rPr sz="2750" spc="-10" dirty="0">
                <a:latin typeface="Times New Roman" panose="02020603050405020304" pitchFamily="18" charset="0"/>
                <a:cs typeface="Times New Roman" panose="02020603050405020304" pitchFamily="18" charset="0"/>
              </a:rPr>
              <a:t>s</a:t>
            </a:r>
            <a:r>
              <a:rPr sz="2750" spc="-285"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o</a:t>
            </a:r>
            <a:r>
              <a:rPr sz="2750" spc="-60" dirty="0">
                <a:latin typeface="Times New Roman" panose="02020603050405020304" pitchFamily="18" charset="0"/>
                <a:cs typeface="Times New Roman" panose="02020603050405020304" pitchFamily="18" charset="0"/>
              </a:rPr>
              <a:t>f</a:t>
            </a:r>
            <a:r>
              <a:rPr sz="2750" spc="-26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p</a:t>
            </a:r>
            <a:r>
              <a:rPr sz="2750" spc="4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75" dirty="0">
                <a:latin typeface="Times New Roman" panose="02020603050405020304" pitchFamily="18" charset="0"/>
                <a:cs typeface="Times New Roman" panose="02020603050405020304" pitchFamily="18" charset="0"/>
              </a:rPr>
              <a:t>nt</a:t>
            </a:r>
            <a:r>
              <a:rPr sz="2750" spc="-25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t>
            </a:r>
            <a:r>
              <a:rPr sz="2750" spc="3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a:t>
            </a:r>
            <a:r>
              <a:rPr sz="2750" spc="4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t>
            </a:r>
            <a:r>
              <a:rPr sz="2750" spc="40" dirty="0">
                <a:latin typeface="Times New Roman" panose="02020603050405020304" pitchFamily="18" charset="0"/>
                <a:cs typeface="Times New Roman" panose="02020603050405020304" pitchFamily="18" charset="0"/>
              </a:rPr>
              <a:t>s</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a:p>
            <a:pPr marL="419100" marR="5080" indent="-407034">
              <a:lnSpc>
                <a:spcPts val="3379"/>
              </a:lnSpc>
              <a:spcBef>
                <a:spcPts val="125"/>
              </a:spcBef>
              <a:buAutoNum type="arabicPeriod"/>
              <a:tabLst>
                <a:tab pos="419734" algn="l"/>
              </a:tabLst>
            </a:pPr>
            <a:r>
              <a:rPr sz="2750" b="1" spc="-80" dirty="0">
                <a:latin typeface="Times New Roman" panose="02020603050405020304" pitchFamily="18" charset="0"/>
                <a:cs typeface="Times New Roman" panose="02020603050405020304" pitchFamily="18" charset="0"/>
              </a:rPr>
              <a:t>Model</a:t>
            </a:r>
            <a:r>
              <a:rPr sz="2750" b="1" spc="-235" dirty="0">
                <a:latin typeface="Times New Roman" panose="02020603050405020304" pitchFamily="18" charset="0"/>
                <a:cs typeface="Times New Roman" panose="02020603050405020304" pitchFamily="18" charset="0"/>
              </a:rPr>
              <a:t> </a:t>
            </a:r>
            <a:r>
              <a:rPr sz="2750" b="1" spc="-125" dirty="0">
                <a:latin typeface="Times New Roman" panose="02020603050405020304" pitchFamily="18" charset="0"/>
                <a:cs typeface="Times New Roman" panose="02020603050405020304" pitchFamily="18" charset="0"/>
              </a:rPr>
              <a:t>Architecture:</a:t>
            </a:r>
            <a:r>
              <a:rPr sz="2750" b="1" spc="-19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Use</a:t>
            </a:r>
            <a:r>
              <a:rPr sz="2750" spc="-200" dirty="0">
                <a:latin typeface="Times New Roman" panose="02020603050405020304" pitchFamily="18" charset="0"/>
                <a:cs typeface="Times New Roman" panose="02020603050405020304" pitchFamily="18" charset="0"/>
              </a:rPr>
              <a:t> </a:t>
            </a:r>
            <a:r>
              <a:rPr sz="2750" spc="-105" dirty="0">
                <a:latin typeface="Times New Roman" panose="02020603050405020304" pitchFamily="18" charset="0"/>
                <a:cs typeface="Times New Roman" panose="02020603050405020304" pitchFamily="18" charset="0"/>
              </a:rPr>
              <a:t>a</a:t>
            </a:r>
            <a:r>
              <a:rPr sz="2750" spc="-320"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convolutional</a:t>
            </a:r>
            <a:r>
              <a:rPr sz="2750" spc="-254"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neural</a:t>
            </a:r>
            <a:r>
              <a:rPr sz="2750" spc="-254"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network</a:t>
            </a:r>
            <a:r>
              <a:rPr sz="2750" spc="-225" dirty="0">
                <a:latin typeface="Times New Roman" panose="02020603050405020304" pitchFamily="18" charset="0"/>
                <a:cs typeface="Times New Roman" panose="02020603050405020304" pitchFamily="18" charset="0"/>
              </a:rPr>
              <a:t> </a:t>
            </a:r>
            <a:r>
              <a:rPr sz="2750" spc="-125" dirty="0">
                <a:latin typeface="Times New Roman" panose="02020603050405020304" pitchFamily="18" charset="0"/>
                <a:cs typeface="Times New Roman" panose="02020603050405020304" pitchFamily="18" charset="0"/>
              </a:rPr>
              <a:t>(CNN)</a:t>
            </a:r>
            <a:r>
              <a:rPr sz="2750" spc="-27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designed </a:t>
            </a:r>
            <a:r>
              <a:rPr sz="2750" spc="-844"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f</a:t>
            </a:r>
            <a:r>
              <a:rPr sz="2750" spc="-75" dirty="0">
                <a:latin typeface="Times New Roman" panose="02020603050405020304" pitchFamily="18" charset="0"/>
                <a:cs typeface="Times New Roman" panose="02020603050405020304" pitchFamily="18" charset="0"/>
              </a:rPr>
              <a:t>o</a:t>
            </a:r>
            <a:r>
              <a:rPr sz="2750" spc="-70" dirty="0">
                <a:latin typeface="Times New Roman" panose="02020603050405020304" pitchFamily="18" charset="0"/>
                <a:cs typeface="Times New Roman" panose="02020603050405020304" pitchFamily="18" charset="0"/>
              </a:rPr>
              <a:t>r</a:t>
            </a:r>
            <a:r>
              <a:rPr sz="2750" spc="-28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i</a:t>
            </a:r>
            <a:r>
              <a:rPr sz="2750" spc="-140" dirty="0">
                <a:latin typeface="Times New Roman" panose="02020603050405020304" pitchFamily="18" charset="0"/>
                <a:cs typeface="Times New Roman" panose="02020603050405020304" pitchFamily="18" charset="0"/>
              </a:rPr>
              <a:t>m</a:t>
            </a:r>
            <a:r>
              <a:rPr sz="2750" spc="-100" dirty="0">
                <a:latin typeface="Times New Roman" panose="02020603050405020304" pitchFamily="18" charset="0"/>
                <a:cs typeface="Times New Roman" panose="02020603050405020304" pitchFamily="18" charset="0"/>
              </a:rPr>
              <a:t>a</a:t>
            </a:r>
            <a:r>
              <a:rPr sz="2750" spc="-170" dirty="0">
                <a:latin typeface="Times New Roman" panose="02020603050405020304" pitchFamily="18" charset="0"/>
                <a:cs typeface="Times New Roman" panose="02020603050405020304" pitchFamily="18" charset="0"/>
              </a:rPr>
              <a:t>g</a:t>
            </a:r>
            <a:r>
              <a:rPr sz="2750" spc="-75" dirty="0">
                <a:latin typeface="Times New Roman" panose="02020603050405020304" pitchFamily="18" charset="0"/>
                <a:cs typeface="Times New Roman" panose="02020603050405020304" pitchFamily="18" charset="0"/>
              </a:rPr>
              <a:t>e</a:t>
            </a:r>
            <a:r>
              <a:rPr sz="2750" spc="-285" dirty="0">
                <a:latin typeface="Times New Roman" panose="02020603050405020304" pitchFamily="18" charset="0"/>
                <a:cs typeface="Times New Roman" panose="02020603050405020304" pitchFamily="18" charset="0"/>
              </a:rPr>
              <a:t> </a:t>
            </a:r>
            <a:r>
              <a:rPr sz="2750" dirty="0">
                <a:latin typeface="Times New Roman" panose="02020603050405020304" pitchFamily="18" charset="0"/>
                <a:cs typeface="Times New Roman" panose="02020603050405020304" pitchFamily="18" charset="0"/>
              </a:rPr>
              <a:t>c</a:t>
            </a:r>
            <a:r>
              <a:rPr sz="2750" spc="45"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45" dirty="0">
                <a:latin typeface="Times New Roman" panose="02020603050405020304" pitchFamily="18" charset="0"/>
                <a:cs typeface="Times New Roman" panose="02020603050405020304" pitchFamily="18" charset="0"/>
              </a:rPr>
              <a:t>s</a:t>
            </a:r>
            <a:r>
              <a:rPr sz="2750" spc="-30" dirty="0">
                <a:latin typeface="Times New Roman" panose="02020603050405020304" pitchFamily="18" charset="0"/>
                <a:cs typeface="Times New Roman" panose="02020603050405020304" pitchFamily="18" charset="0"/>
              </a:rPr>
              <a:t>si</a:t>
            </a:r>
            <a:r>
              <a:rPr sz="2750" spc="-55" dirty="0">
                <a:latin typeface="Times New Roman" panose="02020603050405020304" pitchFamily="18" charset="0"/>
                <a:cs typeface="Times New Roman" panose="02020603050405020304" pitchFamily="18" charset="0"/>
              </a:rPr>
              <a:t>f</a:t>
            </a:r>
            <a:r>
              <a:rPr sz="2750" spc="45" dirty="0">
                <a:latin typeface="Times New Roman" panose="02020603050405020304" pitchFamily="18" charset="0"/>
                <a:cs typeface="Times New Roman" panose="02020603050405020304" pitchFamily="18" charset="0"/>
              </a:rPr>
              <a:t>i</a:t>
            </a:r>
            <a:r>
              <a:rPr sz="2750" dirty="0">
                <a:latin typeface="Times New Roman" panose="02020603050405020304" pitchFamily="18" charset="0"/>
                <a:cs typeface="Times New Roman" panose="02020603050405020304" pitchFamily="18" charset="0"/>
              </a:rPr>
              <a:t>c</a:t>
            </a:r>
            <a:r>
              <a:rPr sz="2750" spc="-100" dirty="0">
                <a:latin typeface="Times New Roman" panose="02020603050405020304" pitchFamily="18" charset="0"/>
                <a:cs typeface="Times New Roman" panose="02020603050405020304" pitchFamily="18" charset="0"/>
              </a:rPr>
              <a:t>a</a:t>
            </a:r>
            <a:r>
              <a:rPr sz="2750" spc="-25" dirty="0">
                <a:latin typeface="Times New Roman" panose="02020603050405020304" pitchFamily="18" charset="0"/>
                <a:cs typeface="Times New Roman" panose="02020603050405020304" pitchFamily="18" charset="0"/>
              </a:rPr>
              <a:t>t</a:t>
            </a:r>
            <a:r>
              <a:rPr sz="2750" spc="-30" dirty="0">
                <a:latin typeface="Times New Roman" panose="02020603050405020304" pitchFamily="18" charset="0"/>
                <a:cs typeface="Times New Roman" panose="02020603050405020304" pitchFamily="18" charset="0"/>
              </a:rPr>
              <a:t>i</a:t>
            </a:r>
            <a:r>
              <a:rPr sz="2750" spc="-75" dirty="0">
                <a:latin typeface="Times New Roman" panose="02020603050405020304" pitchFamily="18" charset="0"/>
                <a:cs typeface="Times New Roman" panose="02020603050405020304" pitchFamily="18" charset="0"/>
              </a:rPr>
              <a:t>o</a:t>
            </a:r>
            <a:r>
              <a:rPr sz="2750" spc="-130" dirty="0">
                <a:latin typeface="Times New Roman" panose="02020603050405020304" pitchFamily="18" charset="0"/>
                <a:cs typeface="Times New Roman" panose="02020603050405020304" pitchFamily="18" charset="0"/>
              </a:rPr>
              <a:t>n.</a:t>
            </a:r>
            <a:endParaRPr sz="2750">
              <a:latin typeface="Times New Roman" panose="02020603050405020304" pitchFamily="18" charset="0"/>
              <a:cs typeface="Times New Roman" panose="02020603050405020304" pitchFamily="18" charset="0"/>
            </a:endParaRPr>
          </a:p>
          <a:p>
            <a:pPr marL="419100" indent="-407034">
              <a:lnSpc>
                <a:spcPts val="3254"/>
              </a:lnSpc>
              <a:buAutoNum type="arabicPeriod"/>
              <a:tabLst>
                <a:tab pos="419734" algn="l"/>
              </a:tabLst>
            </a:pPr>
            <a:r>
              <a:rPr sz="2750" b="1" spc="-105" dirty="0">
                <a:latin typeface="Times New Roman" panose="02020603050405020304" pitchFamily="18" charset="0"/>
                <a:cs typeface="Times New Roman" panose="02020603050405020304" pitchFamily="18" charset="0"/>
              </a:rPr>
              <a:t>Training:</a:t>
            </a:r>
            <a:r>
              <a:rPr sz="2750" b="1" spc="-210"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Train</a:t>
            </a:r>
            <a:r>
              <a:rPr sz="2750" spc="-26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the</a:t>
            </a:r>
            <a:r>
              <a:rPr sz="2750" spc="-21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CNN</a:t>
            </a:r>
            <a:r>
              <a:rPr sz="2750" spc="-24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with</a:t>
            </a:r>
            <a:r>
              <a:rPr sz="2750" spc="-265"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labeled</a:t>
            </a:r>
            <a:r>
              <a:rPr sz="2750" spc="-215"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images</a:t>
            </a:r>
            <a:r>
              <a:rPr sz="2750" spc="-28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of</a:t>
            </a:r>
            <a:r>
              <a:rPr sz="2750" spc="-254"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diseases.</a:t>
            </a:r>
            <a:endParaRPr sz="2750">
              <a:latin typeface="Times New Roman" panose="02020603050405020304" pitchFamily="18" charset="0"/>
              <a:cs typeface="Times New Roman" panose="02020603050405020304" pitchFamily="18" charset="0"/>
            </a:endParaRPr>
          </a:p>
          <a:p>
            <a:pPr marL="419100" indent="-407034">
              <a:lnSpc>
                <a:spcPct val="100000"/>
              </a:lnSpc>
              <a:spcBef>
                <a:spcPts val="5"/>
              </a:spcBef>
              <a:buAutoNum type="arabicPeriod"/>
              <a:tabLst>
                <a:tab pos="419734" algn="l"/>
              </a:tabLst>
            </a:pPr>
            <a:r>
              <a:rPr sz="2750" b="1" spc="10" dirty="0">
                <a:latin typeface="Times New Roman" panose="02020603050405020304" pitchFamily="18" charset="0"/>
                <a:cs typeface="Times New Roman" panose="02020603050405020304" pitchFamily="18" charset="0"/>
              </a:rPr>
              <a:t>E</a:t>
            </a:r>
            <a:r>
              <a:rPr sz="2750" b="1" spc="-100" dirty="0">
                <a:latin typeface="Times New Roman" panose="02020603050405020304" pitchFamily="18" charset="0"/>
                <a:cs typeface="Times New Roman" panose="02020603050405020304" pitchFamily="18" charset="0"/>
              </a:rPr>
              <a:t>v</a:t>
            </a:r>
            <a:r>
              <a:rPr sz="2750" b="1" spc="-50" dirty="0">
                <a:latin typeface="Times New Roman" panose="02020603050405020304" pitchFamily="18" charset="0"/>
                <a:cs typeface="Times New Roman" panose="02020603050405020304" pitchFamily="18" charset="0"/>
              </a:rPr>
              <a:t>a</a:t>
            </a:r>
            <a:r>
              <a:rPr sz="2750" b="1" spc="20" dirty="0">
                <a:latin typeface="Times New Roman" panose="02020603050405020304" pitchFamily="18" charset="0"/>
                <a:cs typeface="Times New Roman" panose="02020603050405020304" pitchFamily="18" charset="0"/>
              </a:rPr>
              <a:t>l</a:t>
            </a:r>
            <a:r>
              <a:rPr sz="2750" b="1" spc="-110" dirty="0">
                <a:latin typeface="Times New Roman" panose="02020603050405020304" pitchFamily="18" charset="0"/>
                <a:cs typeface="Times New Roman" panose="02020603050405020304" pitchFamily="18" charset="0"/>
              </a:rPr>
              <a:t>ua</a:t>
            </a:r>
            <a:r>
              <a:rPr sz="2750" b="1" spc="-6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140" dirty="0">
                <a:latin typeface="Times New Roman" panose="02020603050405020304" pitchFamily="18" charset="0"/>
                <a:cs typeface="Times New Roman" panose="02020603050405020304" pitchFamily="18" charset="0"/>
              </a:rPr>
              <a:t>o</a:t>
            </a:r>
            <a:r>
              <a:rPr sz="2750" b="1" spc="-145" dirty="0">
                <a:latin typeface="Times New Roman" panose="02020603050405020304" pitchFamily="18" charset="0"/>
                <a:cs typeface="Times New Roman" panose="02020603050405020304" pitchFamily="18" charset="0"/>
              </a:rPr>
              <a:t>n:</a:t>
            </a:r>
            <a:r>
              <a:rPr sz="2750" b="1" spc="-25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M</a:t>
            </a:r>
            <a:r>
              <a:rPr sz="2750" spc="-30" dirty="0">
                <a:latin typeface="Times New Roman" panose="02020603050405020304" pitchFamily="18" charset="0"/>
                <a:cs typeface="Times New Roman" panose="02020603050405020304" pitchFamily="18" charset="0"/>
              </a:rPr>
              <a:t>e</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110" dirty="0">
                <a:latin typeface="Times New Roman" panose="02020603050405020304" pitchFamily="18" charset="0"/>
                <a:cs typeface="Times New Roman" panose="02020603050405020304" pitchFamily="18" charset="0"/>
              </a:rPr>
              <a:t>u</a:t>
            </a:r>
            <a:r>
              <a:rPr sz="2750" spc="-20" dirty="0">
                <a:latin typeface="Times New Roman" panose="02020603050405020304" pitchFamily="18" charset="0"/>
                <a:cs typeface="Times New Roman" panose="02020603050405020304" pitchFamily="18" charset="0"/>
              </a:rPr>
              <a:t>r</a:t>
            </a:r>
            <a:r>
              <a:rPr sz="2750" spc="-75" dirty="0">
                <a:latin typeface="Times New Roman" panose="02020603050405020304" pitchFamily="18" charset="0"/>
                <a:cs typeface="Times New Roman" panose="02020603050405020304" pitchFamily="18" charset="0"/>
              </a:rPr>
              <a:t>e</a:t>
            </a:r>
            <a:r>
              <a:rPr sz="2750" spc="-29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t</a:t>
            </a:r>
            <a:r>
              <a:rPr sz="2750" spc="-95" dirty="0">
                <a:latin typeface="Times New Roman" panose="02020603050405020304" pitchFamily="18" charset="0"/>
                <a:cs typeface="Times New Roman" panose="02020603050405020304" pitchFamily="18" charset="0"/>
              </a:rPr>
              <a:t>he</a:t>
            </a:r>
            <a:r>
              <a:rPr sz="2750" spc="-29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m</a:t>
            </a:r>
            <a:r>
              <a:rPr sz="2750" spc="-75" dirty="0">
                <a:latin typeface="Times New Roman" panose="02020603050405020304" pitchFamily="18" charset="0"/>
                <a:cs typeface="Times New Roman" panose="02020603050405020304" pitchFamily="18" charset="0"/>
              </a:rPr>
              <a:t>o</a:t>
            </a:r>
            <a:r>
              <a:rPr sz="2750" spc="-100" dirty="0">
                <a:latin typeface="Times New Roman" panose="02020603050405020304" pitchFamily="18" charset="0"/>
                <a:cs typeface="Times New Roman" panose="02020603050405020304" pitchFamily="18" charset="0"/>
              </a:rPr>
              <a:t>d</a:t>
            </a:r>
            <a:r>
              <a:rPr sz="2750" spc="-30" dirty="0">
                <a:latin typeface="Times New Roman" panose="02020603050405020304" pitchFamily="18" charset="0"/>
                <a:cs typeface="Times New Roman" panose="02020603050405020304" pitchFamily="18" charset="0"/>
              </a:rPr>
              <a:t>e</a:t>
            </a:r>
            <a:r>
              <a:rPr sz="2750" spc="40" dirty="0">
                <a:latin typeface="Times New Roman" panose="02020603050405020304" pitchFamily="18" charset="0"/>
                <a:cs typeface="Times New Roman" panose="02020603050405020304" pitchFamily="18" charset="0"/>
              </a:rPr>
              <a:t>l</a:t>
            </a:r>
            <a:r>
              <a:rPr sz="2750" spc="90" dirty="0">
                <a:latin typeface="Times New Roman" panose="02020603050405020304" pitchFamily="18" charset="0"/>
                <a:cs typeface="Times New Roman" panose="02020603050405020304" pitchFamily="18" charset="0"/>
              </a:rPr>
              <a:t>’</a:t>
            </a:r>
            <a:r>
              <a:rPr sz="2750" spc="-10" dirty="0">
                <a:latin typeface="Times New Roman" panose="02020603050405020304" pitchFamily="18" charset="0"/>
                <a:cs typeface="Times New Roman" panose="02020603050405020304" pitchFamily="18" charset="0"/>
              </a:rPr>
              <a:t>s</a:t>
            </a:r>
            <a:r>
              <a:rPr sz="2750" spc="-28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dirty="0">
                <a:latin typeface="Times New Roman" panose="02020603050405020304" pitchFamily="18" charset="0"/>
                <a:cs typeface="Times New Roman" panose="02020603050405020304" pitchFamily="18" charset="0"/>
              </a:rPr>
              <a:t>cc</a:t>
            </a:r>
            <a:r>
              <a:rPr sz="2750" spc="-110" dirty="0">
                <a:latin typeface="Times New Roman" panose="02020603050405020304" pitchFamily="18" charset="0"/>
                <a:cs typeface="Times New Roman" panose="02020603050405020304" pitchFamily="18" charset="0"/>
              </a:rPr>
              <a:t>u</a:t>
            </a:r>
            <a:r>
              <a:rPr sz="2750" spc="-2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a</a:t>
            </a:r>
            <a:r>
              <a:rPr sz="2750" dirty="0">
                <a:latin typeface="Times New Roman" panose="02020603050405020304" pitchFamily="18" charset="0"/>
                <a:cs typeface="Times New Roman" panose="02020603050405020304" pitchFamily="18" charset="0"/>
              </a:rPr>
              <a:t>c</a:t>
            </a:r>
            <a:r>
              <a:rPr sz="2750" spc="-120" dirty="0">
                <a:latin typeface="Times New Roman" panose="02020603050405020304" pitchFamily="18" charset="0"/>
                <a:cs typeface="Times New Roman" panose="02020603050405020304" pitchFamily="18" charset="0"/>
              </a:rPr>
              <a:t>y</a:t>
            </a:r>
            <a:r>
              <a:rPr sz="2750" spc="-315"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i</a:t>
            </a:r>
            <a:r>
              <a:rPr sz="2750" spc="-110" dirty="0">
                <a:latin typeface="Times New Roman" panose="02020603050405020304" pitchFamily="18" charset="0"/>
                <a:cs typeface="Times New Roman" panose="02020603050405020304" pitchFamily="18" charset="0"/>
              </a:rPr>
              <a:t>n</a:t>
            </a:r>
            <a:r>
              <a:rPr sz="2750" spc="-265" dirty="0">
                <a:latin typeface="Times New Roman" panose="02020603050405020304" pitchFamily="18" charset="0"/>
                <a:cs typeface="Times New Roman" panose="02020603050405020304" pitchFamily="18" charset="0"/>
              </a:rPr>
              <a:t> </a:t>
            </a:r>
            <a:r>
              <a:rPr sz="2750" dirty="0">
                <a:latin typeface="Times New Roman" panose="02020603050405020304" pitchFamily="18" charset="0"/>
                <a:cs typeface="Times New Roman" panose="02020603050405020304" pitchFamily="18" charset="0"/>
              </a:rPr>
              <a:t>c</a:t>
            </a:r>
            <a:r>
              <a:rPr sz="2750" spc="4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40" dirty="0">
                <a:latin typeface="Times New Roman" panose="02020603050405020304" pitchFamily="18" charset="0"/>
                <a:cs typeface="Times New Roman" panose="02020603050405020304" pitchFamily="18" charset="0"/>
              </a:rPr>
              <a:t>s</a:t>
            </a:r>
            <a:r>
              <a:rPr sz="2750" spc="-35" dirty="0">
                <a:latin typeface="Times New Roman" panose="02020603050405020304" pitchFamily="18" charset="0"/>
                <a:cs typeface="Times New Roman" panose="02020603050405020304" pitchFamily="18" charset="0"/>
              </a:rPr>
              <a:t>i</a:t>
            </a:r>
            <a:r>
              <a:rPr sz="2750" spc="-55" dirty="0">
                <a:latin typeface="Times New Roman" panose="02020603050405020304" pitchFamily="18" charset="0"/>
                <a:cs typeface="Times New Roman" panose="02020603050405020304" pitchFamily="18" charset="0"/>
              </a:rPr>
              <a:t>f</a:t>
            </a:r>
            <a:r>
              <a:rPr sz="2750" spc="-105" dirty="0">
                <a:latin typeface="Times New Roman" panose="02020603050405020304" pitchFamily="18" charset="0"/>
                <a:cs typeface="Times New Roman" panose="02020603050405020304" pitchFamily="18" charset="0"/>
              </a:rPr>
              <a:t>y</a:t>
            </a:r>
            <a:r>
              <a:rPr sz="2750" spc="35"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315"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p</a:t>
            </a:r>
            <a:r>
              <a:rPr sz="2750" spc="4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75" dirty="0">
                <a:latin typeface="Times New Roman" panose="02020603050405020304" pitchFamily="18" charset="0"/>
                <a:cs typeface="Times New Roman" panose="02020603050405020304" pitchFamily="18" charset="0"/>
              </a:rPr>
              <a:t>nt</a:t>
            </a:r>
            <a:r>
              <a:rPr sz="2750" spc="-25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t>
            </a:r>
            <a:r>
              <a:rPr sz="2750" spc="3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se</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ses</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p:txBody>
      </p:sp>
      <p:sp>
        <p:nvSpPr>
          <p:cNvPr id="4" name="object 4"/>
          <p:cNvSpPr/>
          <p:nvPr/>
        </p:nvSpPr>
        <p:spPr>
          <a:xfrm>
            <a:off x="9168565" y="4323473"/>
            <a:ext cx="1732914" cy="1623060"/>
          </a:xfrm>
          <a:custGeom>
            <a:avLst/>
            <a:gdLst/>
            <a:ahLst/>
            <a:cxnLst/>
            <a:rect l="l" t="t" r="r" b="b"/>
            <a:pathLst>
              <a:path w="1732915" h="1623060">
                <a:moveTo>
                  <a:pt x="1115144" y="1100426"/>
                </a:moveTo>
                <a:lnTo>
                  <a:pt x="986509" y="1100426"/>
                </a:lnTo>
                <a:lnTo>
                  <a:pt x="1231078" y="1343944"/>
                </a:lnTo>
                <a:lnTo>
                  <a:pt x="1212251" y="1388751"/>
                </a:lnTo>
                <a:lnTo>
                  <a:pt x="1205627" y="1435948"/>
                </a:lnTo>
                <a:lnTo>
                  <a:pt x="1205710" y="1436986"/>
                </a:lnTo>
                <a:lnTo>
                  <a:pt x="1211086" y="1483052"/>
                </a:lnTo>
                <a:lnTo>
                  <a:pt x="1228863" y="1528687"/>
                </a:lnTo>
                <a:lnTo>
                  <a:pt x="1258765" y="1569083"/>
                </a:lnTo>
                <a:lnTo>
                  <a:pt x="1297946" y="1598758"/>
                </a:lnTo>
                <a:lnTo>
                  <a:pt x="1342254" y="1616564"/>
                </a:lnTo>
                <a:lnTo>
                  <a:pt x="1389126" y="1622499"/>
                </a:lnTo>
                <a:lnTo>
                  <a:pt x="1435997" y="1616564"/>
                </a:lnTo>
                <a:lnTo>
                  <a:pt x="1480305" y="1598758"/>
                </a:lnTo>
                <a:lnTo>
                  <a:pt x="1519486" y="1569083"/>
                </a:lnTo>
                <a:lnTo>
                  <a:pt x="1549288" y="1530071"/>
                </a:lnTo>
                <a:lnTo>
                  <a:pt x="1567169" y="1485954"/>
                </a:lnTo>
                <a:lnTo>
                  <a:pt x="1573129" y="1439283"/>
                </a:lnTo>
                <a:lnTo>
                  <a:pt x="1567169" y="1392613"/>
                </a:lnTo>
                <a:lnTo>
                  <a:pt x="1549288" y="1348496"/>
                </a:lnTo>
                <a:lnTo>
                  <a:pt x="1519486" y="1309484"/>
                </a:lnTo>
                <a:lnTo>
                  <a:pt x="1482962" y="1281916"/>
                </a:lnTo>
                <a:lnTo>
                  <a:pt x="1295681" y="1281916"/>
                </a:lnTo>
                <a:lnTo>
                  <a:pt x="1115144" y="1100426"/>
                </a:lnTo>
                <a:close/>
              </a:path>
              <a:path w="1732915" h="1623060">
                <a:moveTo>
                  <a:pt x="344980" y="1254256"/>
                </a:moveTo>
                <a:lnTo>
                  <a:pt x="297672" y="1259769"/>
                </a:lnTo>
                <a:lnTo>
                  <a:pt x="253022" y="1277413"/>
                </a:lnTo>
                <a:lnTo>
                  <a:pt x="213577" y="1307186"/>
                </a:lnTo>
                <a:lnTo>
                  <a:pt x="183775" y="1346199"/>
                </a:lnTo>
                <a:lnTo>
                  <a:pt x="165894" y="1390316"/>
                </a:lnTo>
                <a:lnTo>
                  <a:pt x="159933" y="1436986"/>
                </a:lnTo>
                <a:lnTo>
                  <a:pt x="165894" y="1483656"/>
                </a:lnTo>
                <a:lnTo>
                  <a:pt x="183775" y="1527774"/>
                </a:lnTo>
                <a:lnTo>
                  <a:pt x="213577" y="1566786"/>
                </a:lnTo>
                <a:lnTo>
                  <a:pt x="252758" y="1596461"/>
                </a:lnTo>
                <a:lnTo>
                  <a:pt x="297066" y="1614266"/>
                </a:lnTo>
                <a:lnTo>
                  <a:pt x="343937" y="1620201"/>
                </a:lnTo>
                <a:lnTo>
                  <a:pt x="390809" y="1614266"/>
                </a:lnTo>
                <a:lnTo>
                  <a:pt x="435117" y="1596461"/>
                </a:lnTo>
                <a:lnTo>
                  <a:pt x="474297" y="1566786"/>
                </a:lnTo>
                <a:lnTo>
                  <a:pt x="504199" y="1527511"/>
                </a:lnTo>
                <a:lnTo>
                  <a:pt x="521919" y="1483052"/>
                </a:lnTo>
                <a:lnTo>
                  <a:pt x="527456" y="1435948"/>
                </a:lnTo>
                <a:lnTo>
                  <a:pt x="520812" y="1388733"/>
                </a:lnTo>
                <a:lnTo>
                  <a:pt x="501984" y="1343944"/>
                </a:lnTo>
                <a:lnTo>
                  <a:pt x="566588" y="1279618"/>
                </a:lnTo>
                <a:lnTo>
                  <a:pt x="437381" y="1279618"/>
                </a:lnTo>
                <a:lnTo>
                  <a:pt x="392399" y="1260872"/>
                </a:lnTo>
                <a:lnTo>
                  <a:pt x="344980" y="1254256"/>
                </a:lnTo>
                <a:close/>
              </a:path>
              <a:path w="1732915" h="1623060">
                <a:moveTo>
                  <a:pt x="1388083" y="1256553"/>
                </a:moveTo>
                <a:lnTo>
                  <a:pt x="1340664" y="1263169"/>
                </a:lnTo>
                <a:lnTo>
                  <a:pt x="1295681" y="1281916"/>
                </a:lnTo>
                <a:lnTo>
                  <a:pt x="1482962" y="1281916"/>
                </a:lnTo>
                <a:lnTo>
                  <a:pt x="1480041" y="1279710"/>
                </a:lnTo>
                <a:lnTo>
                  <a:pt x="1435391" y="1262067"/>
                </a:lnTo>
                <a:lnTo>
                  <a:pt x="1388083" y="1256553"/>
                </a:lnTo>
                <a:close/>
              </a:path>
              <a:path w="1732915" h="1623060">
                <a:moveTo>
                  <a:pt x="572099" y="746635"/>
                </a:moveTo>
                <a:lnTo>
                  <a:pt x="328940" y="746635"/>
                </a:lnTo>
                <a:lnTo>
                  <a:pt x="633498" y="870692"/>
                </a:lnTo>
                <a:lnTo>
                  <a:pt x="632164" y="877943"/>
                </a:lnTo>
                <a:lnTo>
                  <a:pt x="631479" y="885624"/>
                </a:lnTo>
                <a:lnTo>
                  <a:pt x="631227" y="893306"/>
                </a:lnTo>
                <a:lnTo>
                  <a:pt x="631191" y="900557"/>
                </a:lnTo>
                <a:lnTo>
                  <a:pt x="634183" y="937925"/>
                </a:lnTo>
                <a:lnTo>
                  <a:pt x="643015" y="973785"/>
                </a:lnTo>
                <a:lnTo>
                  <a:pt x="657472" y="1007491"/>
                </a:lnTo>
                <a:lnTo>
                  <a:pt x="677336" y="1038398"/>
                </a:lnTo>
                <a:lnTo>
                  <a:pt x="437381" y="1279618"/>
                </a:lnTo>
                <a:lnTo>
                  <a:pt x="566588" y="1279618"/>
                </a:lnTo>
                <a:lnTo>
                  <a:pt x="746554" y="1100426"/>
                </a:lnTo>
                <a:lnTo>
                  <a:pt x="1115144" y="1100426"/>
                </a:lnTo>
                <a:lnTo>
                  <a:pt x="1055726" y="1040695"/>
                </a:lnTo>
                <a:lnTo>
                  <a:pt x="1075590" y="1010111"/>
                </a:lnTo>
                <a:lnTo>
                  <a:pt x="1090047" y="976944"/>
                </a:lnTo>
                <a:lnTo>
                  <a:pt x="1098879" y="941191"/>
                </a:lnTo>
                <a:lnTo>
                  <a:pt x="1101872" y="902854"/>
                </a:lnTo>
                <a:lnTo>
                  <a:pt x="1101760" y="893306"/>
                </a:lnTo>
                <a:lnTo>
                  <a:pt x="1101583" y="887922"/>
                </a:lnTo>
                <a:lnTo>
                  <a:pt x="1100898" y="880240"/>
                </a:lnTo>
                <a:lnTo>
                  <a:pt x="1099564" y="872989"/>
                </a:lnTo>
                <a:lnTo>
                  <a:pt x="1308243" y="787987"/>
                </a:lnTo>
                <a:lnTo>
                  <a:pt x="1067263" y="787987"/>
                </a:lnTo>
                <a:lnTo>
                  <a:pt x="1065551" y="785690"/>
                </a:lnTo>
                <a:lnTo>
                  <a:pt x="665799" y="785690"/>
                </a:lnTo>
                <a:lnTo>
                  <a:pt x="572099" y="746635"/>
                </a:lnTo>
                <a:close/>
              </a:path>
              <a:path w="1732915" h="1623060">
                <a:moveTo>
                  <a:pt x="986509" y="1100426"/>
                </a:moveTo>
                <a:lnTo>
                  <a:pt x="746554" y="1100426"/>
                </a:lnTo>
                <a:lnTo>
                  <a:pt x="773340" y="1114174"/>
                </a:lnTo>
                <a:lnTo>
                  <a:pt x="801639" y="1124261"/>
                </a:lnTo>
                <a:lnTo>
                  <a:pt x="831237" y="1130471"/>
                </a:lnTo>
                <a:lnTo>
                  <a:pt x="861917" y="1132588"/>
                </a:lnTo>
                <a:lnTo>
                  <a:pt x="871146" y="1132588"/>
                </a:lnTo>
                <a:lnTo>
                  <a:pt x="901825" y="1130471"/>
                </a:lnTo>
                <a:lnTo>
                  <a:pt x="931423" y="1124261"/>
                </a:lnTo>
                <a:lnTo>
                  <a:pt x="959723" y="1114174"/>
                </a:lnTo>
                <a:lnTo>
                  <a:pt x="986509" y="1100426"/>
                </a:lnTo>
                <a:close/>
              </a:path>
              <a:path w="1732915" h="1623060">
                <a:moveTo>
                  <a:pt x="1696213" y="748933"/>
                </a:moveTo>
                <a:lnTo>
                  <a:pt x="1404122" y="748933"/>
                </a:lnTo>
                <a:lnTo>
                  <a:pt x="1437753" y="782933"/>
                </a:lnTo>
                <a:lnTo>
                  <a:pt x="1478804" y="807009"/>
                </a:lnTo>
                <a:lnTo>
                  <a:pt x="1524727" y="820058"/>
                </a:lnTo>
                <a:lnTo>
                  <a:pt x="1572977" y="820977"/>
                </a:lnTo>
                <a:lnTo>
                  <a:pt x="1621005" y="808663"/>
                </a:lnTo>
                <a:lnTo>
                  <a:pt x="1663123" y="782978"/>
                </a:lnTo>
                <a:lnTo>
                  <a:pt x="1696213" y="748933"/>
                </a:lnTo>
                <a:close/>
              </a:path>
              <a:path w="1732915" h="1623060">
                <a:moveTo>
                  <a:pt x="207039" y="453575"/>
                </a:moveTo>
                <a:lnTo>
                  <a:pt x="158970" y="453682"/>
                </a:lnTo>
                <a:lnTo>
                  <a:pt x="113208" y="465785"/>
                </a:lnTo>
                <a:lnTo>
                  <a:pt x="72060" y="488993"/>
                </a:lnTo>
                <a:lnTo>
                  <a:pt x="37835" y="522411"/>
                </a:lnTo>
                <a:lnTo>
                  <a:pt x="12839" y="565145"/>
                </a:lnTo>
                <a:lnTo>
                  <a:pt x="0" y="613007"/>
                </a:lnTo>
                <a:lnTo>
                  <a:pt x="107" y="660868"/>
                </a:lnTo>
                <a:lnTo>
                  <a:pt x="12263" y="706432"/>
                </a:lnTo>
                <a:lnTo>
                  <a:pt x="35572" y="747401"/>
                </a:lnTo>
                <a:lnTo>
                  <a:pt x="69135" y="781478"/>
                </a:lnTo>
                <a:lnTo>
                  <a:pt x="112057" y="806366"/>
                </a:lnTo>
                <a:lnTo>
                  <a:pt x="160085" y="818900"/>
                </a:lnTo>
                <a:lnTo>
                  <a:pt x="208335" y="818423"/>
                </a:lnTo>
                <a:lnTo>
                  <a:pt x="254258" y="805704"/>
                </a:lnTo>
                <a:lnTo>
                  <a:pt x="295309" y="781518"/>
                </a:lnTo>
                <a:lnTo>
                  <a:pt x="328940" y="746635"/>
                </a:lnTo>
                <a:lnTo>
                  <a:pt x="572099" y="746635"/>
                </a:lnTo>
                <a:lnTo>
                  <a:pt x="368163" y="661634"/>
                </a:lnTo>
                <a:lnTo>
                  <a:pt x="368588" y="613537"/>
                </a:lnTo>
                <a:lnTo>
                  <a:pt x="356608" y="567424"/>
                </a:lnTo>
                <a:lnTo>
                  <a:pt x="333111" y="525833"/>
                </a:lnTo>
                <a:lnTo>
                  <a:pt x="298965" y="491290"/>
                </a:lnTo>
                <a:lnTo>
                  <a:pt x="255107" y="466360"/>
                </a:lnTo>
                <a:lnTo>
                  <a:pt x="207039" y="453575"/>
                </a:lnTo>
                <a:close/>
              </a:path>
              <a:path w="1732915" h="1623060">
                <a:moveTo>
                  <a:pt x="1526023" y="455873"/>
                </a:moveTo>
                <a:lnTo>
                  <a:pt x="1477955" y="468657"/>
                </a:lnTo>
                <a:lnTo>
                  <a:pt x="1434966" y="493597"/>
                </a:lnTo>
                <a:lnTo>
                  <a:pt x="1400948" y="528131"/>
                </a:lnTo>
                <a:lnTo>
                  <a:pt x="1377118" y="569722"/>
                </a:lnTo>
                <a:lnTo>
                  <a:pt x="1364696" y="615834"/>
                </a:lnTo>
                <a:lnTo>
                  <a:pt x="1364899" y="663931"/>
                </a:lnTo>
                <a:lnTo>
                  <a:pt x="1067263" y="787987"/>
                </a:lnTo>
                <a:lnTo>
                  <a:pt x="1308243" y="787987"/>
                </a:lnTo>
                <a:lnTo>
                  <a:pt x="1404122" y="748933"/>
                </a:lnTo>
                <a:lnTo>
                  <a:pt x="1696213" y="748933"/>
                </a:lnTo>
                <a:lnTo>
                  <a:pt x="1696461" y="748677"/>
                </a:lnTo>
                <a:lnTo>
                  <a:pt x="1719929" y="707868"/>
                </a:lnTo>
                <a:lnTo>
                  <a:pt x="1732437" y="662655"/>
                </a:lnTo>
                <a:lnTo>
                  <a:pt x="1732896" y="615144"/>
                </a:lnTo>
                <a:lnTo>
                  <a:pt x="1720206" y="567424"/>
                </a:lnTo>
                <a:lnTo>
                  <a:pt x="1695222" y="524708"/>
                </a:lnTo>
                <a:lnTo>
                  <a:pt x="1660997" y="491290"/>
                </a:lnTo>
                <a:lnTo>
                  <a:pt x="1619851" y="468083"/>
                </a:lnTo>
                <a:lnTo>
                  <a:pt x="1574090" y="455979"/>
                </a:lnTo>
                <a:lnTo>
                  <a:pt x="1526023" y="455873"/>
                </a:lnTo>
                <a:close/>
              </a:path>
              <a:path w="1732915" h="1623060">
                <a:moveTo>
                  <a:pt x="866531" y="0"/>
                </a:moveTo>
                <a:lnTo>
                  <a:pt x="817608" y="6594"/>
                </a:lnTo>
                <a:lnTo>
                  <a:pt x="773557" y="25185"/>
                </a:lnTo>
                <a:lnTo>
                  <a:pt x="736171" y="53987"/>
                </a:lnTo>
                <a:lnTo>
                  <a:pt x="707244" y="91212"/>
                </a:lnTo>
                <a:lnTo>
                  <a:pt x="688573" y="135075"/>
                </a:lnTo>
                <a:lnTo>
                  <a:pt x="681950" y="183787"/>
                </a:lnTo>
                <a:lnTo>
                  <a:pt x="688817" y="232840"/>
                </a:lnTo>
                <a:lnTo>
                  <a:pt x="708087" y="276820"/>
                </a:lnTo>
                <a:lnTo>
                  <a:pt x="737767" y="313963"/>
                </a:lnTo>
                <a:lnTo>
                  <a:pt x="775865" y="342505"/>
                </a:lnTo>
                <a:lnTo>
                  <a:pt x="820386" y="360682"/>
                </a:lnTo>
                <a:lnTo>
                  <a:pt x="820386" y="677715"/>
                </a:lnTo>
                <a:lnTo>
                  <a:pt x="772546" y="691679"/>
                </a:lnTo>
                <a:lnTo>
                  <a:pt x="730114" y="715334"/>
                </a:lnTo>
                <a:lnTo>
                  <a:pt x="694172" y="747174"/>
                </a:lnTo>
                <a:lnTo>
                  <a:pt x="665799" y="785690"/>
                </a:lnTo>
                <a:lnTo>
                  <a:pt x="1065551" y="785690"/>
                </a:lnTo>
                <a:lnTo>
                  <a:pt x="1038566" y="749471"/>
                </a:lnTo>
                <a:lnTo>
                  <a:pt x="1002083" y="717631"/>
                </a:lnTo>
                <a:lnTo>
                  <a:pt x="959542" y="693976"/>
                </a:lnTo>
                <a:lnTo>
                  <a:pt x="912676" y="680012"/>
                </a:lnTo>
                <a:lnTo>
                  <a:pt x="912676" y="360682"/>
                </a:lnTo>
                <a:lnTo>
                  <a:pt x="957197" y="342505"/>
                </a:lnTo>
                <a:lnTo>
                  <a:pt x="995294" y="313963"/>
                </a:lnTo>
                <a:lnTo>
                  <a:pt x="1024975" y="276820"/>
                </a:lnTo>
                <a:lnTo>
                  <a:pt x="1044245" y="232840"/>
                </a:lnTo>
                <a:lnTo>
                  <a:pt x="1051112" y="183787"/>
                </a:lnTo>
                <a:lnTo>
                  <a:pt x="1044489" y="135075"/>
                </a:lnTo>
                <a:lnTo>
                  <a:pt x="1025817" y="91212"/>
                </a:lnTo>
                <a:lnTo>
                  <a:pt x="996891" y="53987"/>
                </a:lnTo>
                <a:lnTo>
                  <a:pt x="959505" y="25185"/>
                </a:lnTo>
                <a:lnTo>
                  <a:pt x="915453" y="6594"/>
                </a:lnTo>
                <a:lnTo>
                  <a:pt x="866531" y="0"/>
                </a:lnTo>
                <a:close/>
              </a:path>
            </a:pathLst>
          </a:custGeom>
          <a:solidFill>
            <a:srgbClr val="00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27</a:t>
            </a:fld>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163D-ECA0-FE59-4940-3B633CB25282}"/>
              </a:ext>
            </a:extLst>
          </p:cNvPr>
          <p:cNvSpPr>
            <a:spLocks noGrp="1"/>
          </p:cNvSpPr>
          <p:nvPr>
            <p:ph type="title"/>
          </p:nvPr>
        </p:nvSpPr>
        <p:spPr>
          <a:xfrm>
            <a:off x="525144" y="582866"/>
            <a:ext cx="2539365" cy="430887"/>
          </a:xfrm>
        </p:spPr>
        <p:txBody>
          <a:bodyPr/>
          <a:lstStyle/>
          <a:p>
            <a:r>
              <a:rPr lang="en-US" sz="2800" u="none" dirty="0">
                <a:solidFill>
                  <a:schemeClr val="accent6">
                    <a:lumMod val="75000"/>
                  </a:schemeClr>
                </a:solidFill>
              </a:rPr>
              <a:t>Model</a:t>
            </a:r>
            <a:endParaRPr lang="en-IN" sz="2800" u="none" dirty="0">
              <a:solidFill>
                <a:schemeClr val="accent6">
                  <a:lumMod val="75000"/>
                </a:schemeClr>
              </a:solidFill>
            </a:endParaRPr>
          </a:p>
        </p:txBody>
      </p:sp>
      <p:sp>
        <p:nvSpPr>
          <p:cNvPr id="3" name="Text Placeholder 2">
            <a:extLst>
              <a:ext uri="{FF2B5EF4-FFF2-40B4-BE49-F238E27FC236}">
                <a16:creationId xmlns:a16="http://schemas.microsoft.com/office/drawing/2014/main" id="{30495448-367D-F18E-A682-67E08DBED522}"/>
              </a:ext>
            </a:extLst>
          </p:cNvPr>
          <p:cNvSpPr>
            <a:spLocks noGrp="1"/>
          </p:cNvSpPr>
          <p:nvPr>
            <p:ph type="body" idx="1"/>
          </p:nvPr>
        </p:nvSpPr>
        <p:spPr>
          <a:xfrm>
            <a:off x="506453" y="1295400"/>
            <a:ext cx="11083289" cy="4847481"/>
          </a:xfrm>
        </p:spPr>
        <p:txBody>
          <a:bodyPr/>
          <a:lstStyle/>
          <a:p>
            <a:r>
              <a:rPr lang="en-IN" sz="1050" b="0" dirty="0">
                <a:solidFill>
                  <a:srgbClr val="000000"/>
                </a:solidFill>
                <a:effectLst/>
                <a:latin typeface="Consolas" panose="020B0609020204030204" pitchFamily="49" charset="0"/>
              </a:rPr>
              <a:t>model = Sequential()</a:t>
            </a: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First Convolutional Block</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(Conv2D(</a:t>
            </a:r>
            <a:r>
              <a:rPr lang="en-IN" sz="1050" b="0" dirty="0">
                <a:solidFill>
                  <a:srgbClr val="098658"/>
                </a:solidFill>
                <a:effectLst/>
                <a:latin typeface="Consolas" panose="020B0609020204030204" pitchFamily="49" charset="0"/>
              </a:rPr>
              <a:t>32</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relu</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 </a:t>
            </a:r>
            <a:r>
              <a:rPr lang="en-IN" sz="1050" b="0" dirty="0" err="1">
                <a:solidFill>
                  <a:srgbClr val="808080"/>
                </a:solidFill>
                <a:effectLst/>
                <a:latin typeface="Consolas" panose="020B0609020204030204" pitchFamily="49" charset="0"/>
              </a:rPr>
              <a:t>input_shape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128</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128</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(MaxPooling2D(</a:t>
            </a:r>
            <a:r>
              <a:rPr lang="en-IN" sz="1050" b="0" dirty="0" err="1">
                <a:solidFill>
                  <a:srgbClr val="808080"/>
                </a:solidFill>
                <a:effectLst/>
                <a:latin typeface="Consolas" panose="020B0609020204030204" pitchFamily="49" charset="0"/>
              </a:rPr>
              <a:t>pool_size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Second Convolutional Block</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(Conv2D(</a:t>
            </a:r>
            <a:r>
              <a:rPr lang="en-IN" sz="1050" b="0" dirty="0">
                <a:solidFill>
                  <a:srgbClr val="098658"/>
                </a:solidFill>
                <a:effectLst/>
                <a:latin typeface="Consolas" panose="020B0609020204030204" pitchFamily="49" charset="0"/>
              </a:rPr>
              <a:t>64</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relu</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(MaxPooling2D(</a:t>
            </a:r>
            <a:r>
              <a:rPr lang="en-IN" sz="1050" b="0" dirty="0" err="1">
                <a:solidFill>
                  <a:srgbClr val="808080"/>
                </a:solidFill>
                <a:effectLst/>
                <a:latin typeface="Consolas" panose="020B0609020204030204" pitchFamily="49" charset="0"/>
              </a:rPr>
              <a:t>pool_size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Third Convolutional Block</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(Conv2D(</a:t>
            </a:r>
            <a:r>
              <a:rPr lang="en-IN" sz="1050" b="0" dirty="0">
                <a:solidFill>
                  <a:srgbClr val="098658"/>
                </a:solidFill>
                <a:effectLst/>
                <a:latin typeface="Consolas" panose="020B0609020204030204" pitchFamily="49" charset="0"/>
              </a:rPr>
              <a:t>128</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relu</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(MaxPooling2D(</a:t>
            </a:r>
            <a:r>
              <a:rPr lang="en-IN" sz="1050" b="0" dirty="0" err="1">
                <a:solidFill>
                  <a:srgbClr val="808080"/>
                </a:solidFill>
                <a:effectLst/>
                <a:latin typeface="Consolas" panose="020B0609020204030204" pitchFamily="49" charset="0"/>
              </a:rPr>
              <a:t>pool_size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Fourth Convolutional Block</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(Conv2D(</a:t>
            </a:r>
            <a:r>
              <a:rPr lang="en-IN" sz="1050" b="0" dirty="0">
                <a:solidFill>
                  <a:srgbClr val="098658"/>
                </a:solidFill>
                <a:effectLst/>
                <a:latin typeface="Consolas" panose="020B0609020204030204" pitchFamily="49" charset="0"/>
              </a:rPr>
              <a:t>256</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3</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relu</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(MaxPooling2D(</a:t>
            </a:r>
            <a:r>
              <a:rPr lang="en-IN" sz="1050" b="0" dirty="0" err="1">
                <a:solidFill>
                  <a:srgbClr val="808080"/>
                </a:solidFill>
                <a:effectLst/>
                <a:latin typeface="Consolas" panose="020B0609020204030204" pitchFamily="49" charset="0"/>
              </a:rPr>
              <a:t>pool_size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 </a:t>
            </a:r>
            <a:r>
              <a:rPr lang="en-IN" sz="1050" b="0" dirty="0">
                <a:solidFill>
                  <a:srgbClr val="098658"/>
                </a:solidFill>
                <a:effectLst/>
                <a:latin typeface="Consolas" panose="020B0609020204030204" pitchFamily="49" charset="0"/>
              </a:rPr>
              <a:t>2</a:t>
            </a:r>
            <a:r>
              <a:rPr lang="en-IN" sz="1050" b="0" dirty="0">
                <a:solidFill>
                  <a:srgbClr val="000000"/>
                </a:solidFill>
                <a:effectLst/>
                <a:latin typeface="Consolas" panose="020B0609020204030204" pitchFamily="49" charset="0"/>
              </a:rPr>
              <a:t>)))</a:t>
            </a: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Flattening and Fully Connected Layers</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(Flatten())</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(Dense(</a:t>
            </a:r>
            <a:r>
              <a:rPr lang="en-IN" sz="1050" b="0" dirty="0">
                <a:solidFill>
                  <a:srgbClr val="098658"/>
                </a:solidFill>
                <a:effectLst/>
                <a:latin typeface="Consolas" panose="020B0609020204030204" pitchFamily="49" charset="0"/>
              </a:rPr>
              <a:t>512</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relu</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(Dropout(</a:t>
            </a:r>
            <a:r>
              <a:rPr lang="en-IN" sz="1050" b="0" dirty="0">
                <a:solidFill>
                  <a:srgbClr val="098658"/>
                </a:solidFill>
                <a:effectLst/>
                <a:latin typeface="Consolas" panose="020B0609020204030204" pitchFamily="49" charset="0"/>
              </a:rPr>
              <a:t>0.5</a:t>
            </a:r>
            <a:r>
              <a:rPr lang="en-IN" sz="1050" b="0" dirty="0">
                <a:solidFill>
                  <a:srgbClr val="000000"/>
                </a:solidFill>
                <a:effectLst/>
                <a:latin typeface="Consolas" panose="020B0609020204030204" pitchFamily="49" charset="0"/>
              </a:rPr>
              <a:t>))  </a:t>
            </a:r>
            <a:r>
              <a:rPr lang="en-IN" sz="1050" b="0" dirty="0">
                <a:solidFill>
                  <a:srgbClr val="008000"/>
                </a:solidFill>
                <a:effectLst/>
                <a:latin typeface="Consolas" panose="020B0609020204030204" pitchFamily="49" charset="0"/>
              </a:rPr>
              <a:t># Dropout to prevent overfitting</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model.add</a:t>
            </a:r>
            <a:r>
              <a:rPr lang="en-IN" sz="1050" b="0" dirty="0">
                <a:solidFill>
                  <a:srgbClr val="000000"/>
                </a:solidFill>
                <a:effectLst/>
                <a:latin typeface="Consolas" panose="020B0609020204030204" pitchFamily="49" charset="0"/>
              </a:rPr>
              <a:t>(Dense(</a:t>
            </a:r>
            <a:r>
              <a:rPr lang="en-IN" sz="1050" b="0" dirty="0" err="1">
                <a:solidFill>
                  <a:srgbClr val="000000"/>
                </a:solidFill>
                <a:effectLst/>
                <a:latin typeface="Consolas" panose="020B0609020204030204" pitchFamily="49" charset="0"/>
              </a:rPr>
              <a:t>train_generator.num_classes</a:t>
            </a:r>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activation</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softmax</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  </a:t>
            </a:r>
            <a:r>
              <a:rPr lang="en-IN" sz="1050" b="0" dirty="0">
                <a:solidFill>
                  <a:srgbClr val="008000"/>
                </a:solidFill>
                <a:effectLst/>
                <a:latin typeface="Consolas" panose="020B0609020204030204" pitchFamily="49" charset="0"/>
              </a:rPr>
              <a:t># Output layer</a:t>
            </a:r>
            <a:endParaRPr lang="en-IN" sz="1050" b="0" dirty="0">
              <a:solidFill>
                <a:srgbClr val="000000"/>
              </a:solidFill>
              <a:effectLst/>
              <a:latin typeface="Consolas" panose="020B0609020204030204" pitchFamily="49" charset="0"/>
            </a:endParaRPr>
          </a:p>
          <a:p>
            <a:br>
              <a:rPr lang="en-IN" sz="1050" b="0" dirty="0">
                <a:solidFill>
                  <a:srgbClr val="000000"/>
                </a:solidFill>
                <a:effectLst/>
                <a:latin typeface="Consolas" panose="020B0609020204030204" pitchFamily="49" charset="0"/>
              </a:rPr>
            </a:br>
            <a:r>
              <a:rPr lang="en-IN" sz="1050" b="0" dirty="0">
                <a:solidFill>
                  <a:srgbClr val="008000"/>
                </a:solidFill>
                <a:effectLst/>
                <a:latin typeface="Consolas" panose="020B0609020204030204" pitchFamily="49" charset="0"/>
              </a:rPr>
              <a:t># Compile the model</a:t>
            </a:r>
            <a:endParaRPr lang="en-IN" sz="1050" b="0" dirty="0">
              <a:solidFill>
                <a:srgbClr val="000000"/>
              </a:solidFill>
              <a:effectLst/>
              <a:latin typeface="Consolas" panose="020B0609020204030204" pitchFamily="49" charset="0"/>
            </a:endParaRPr>
          </a:p>
          <a:p>
            <a:r>
              <a:rPr lang="en-IN" sz="1050" b="0" dirty="0" err="1">
                <a:solidFill>
                  <a:srgbClr val="000000"/>
                </a:solidFill>
                <a:effectLst/>
                <a:latin typeface="Consolas" panose="020B0609020204030204" pitchFamily="49" charset="0"/>
              </a:rPr>
              <a:t>model.compile</a:t>
            </a:r>
            <a:r>
              <a:rPr lang="en-IN" sz="1050" b="0" dirty="0">
                <a:solidFill>
                  <a:srgbClr val="000000"/>
                </a:solidFill>
                <a:effectLst/>
                <a:latin typeface="Consolas" panose="020B0609020204030204" pitchFamily="49" charset="0"/>
              </a:rPr>
              <a:t>(</a:t>
            </a:r>
            <a:r>
              <a:rPr lang="en-IN" sz="1050" b="0" dirty="0">
                <a:solidFill>
                  <a:srgbClr val="808080"/>
                </a:solidFill>
                <a:effectLst/>
                <a:latin typeface="Consolas" panose="020B0609020204030204" pitchFamily="49" charset="0"/>
              </a:rPr>
              <a:t>optimizer</a:t>
            </a:r>
            <a:r>
              <a:rPr lang="en-IN" sz="1050" b="0" dirty="0">
                <a:solidFill>
                  <a:srgbClr val="000000"/>
                </a:solidFill>
                <a:effectLst/>
                <a:latin typeface="Consolas" panose="020B0609020204030204" pitchFamily="49" charset="0"/>
              </a:rPr>
              <a:t>=Adam(</a:t>
            </a:r>
            <a:r>
              <a:rPr lang="en-IN" sz="1050" b="0" dirty="0" err="1">
                <a:solidFill>
                  <a:srgbClr val="808080"/>
                </a:solidFill>
                <a:effectLst/>
                <a:latin typeface="Consolas" panose="020B0609020204030204" pitchFamily="49" charset="0"/>
              </a:rPr>
              <a:t>learning_rate</a:t>
            </a:r>
            <a:r>
              <a:rPr lang="en-IN" sz="1050" b="0" dirty="0">
                <a:solidFill>
                  <a:srgbClr val="000000"/>
                </a:solidFill>
                <a:effectLst/>
                <a:latin typeface="Consolas" panose="020B0609020204030204" pitchFamily="49" charset="0"/>
              </a:rPr>
              <a:t>=</a:t>
            </a:r>
            <a:r>
              <a:rPr lang="en-IN" sz="1050" b="0" dirty="0">
                <a:solidFill>
                  <a:srgbClr val="098658"/>
                </a:solidFill>
                <a:effectLst/>
                <a:latin typeface="Consolas" panose="020B0609020204030204" pitchFamily="49" charset="0"/>
              </a:rPr>
              <a:t>1e-4</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loss</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categorical_crossentropy</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a:solidFill>
                  <a:srgbClr val="000000"/>
                </a:solidFill>
                <a:effectLst/>
                <a:latin typeface="Consolas" panose="020B0609020204030204" pitchFamily="49" charset="0"/>
              </a:rPr>
              <a:t>              </a:t>
            </a:r>
            <a:r>
              <a:rPr lang="en-IN" sz="1050" b="0" dirty="0">
                <a:solidFill>
                  <a:srgbClr val="808080"/>
                </a:solidFill>
                <a:effectLst/>
                <a:latin typeface="Consolas" panose="020B0609020204030204" pitchFamily="49" charset="0"/>
              </a:rPr>
              <a:t>metrics</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a:solidFill>
                  <a:srgbClr val="A31515"/>
                </a:solidFill>
                <a:effectLst/>
                <a:latin typeface="Consolas" panose="020B0609020204030204" pitchFamily="49" charset="0"/>
              </a:rPr>
              <a:t>accuracy</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r>
              <a:rPr lang="en-IN" sz="1050" b="0" dirty="0" err="1">
                <a:solidFill>
                  <a:srgbClr val="000000"/>
                </a:solidFill>
                <a:effectLst/>
                <a:latin typeface="Consolas" panose="020B0609020204030204" pitchFamily="49" charset="0"/>
              </a:rPr>
              <a:t>model.save</a:t>
            </a:r>
            <a:r>
              <a:rPr lang="en-IN" sz="1050" b="0" dirty="0">
                <a:solidFill>
                  <a:srgbClr val="000000"/>
                </a:solidFill>
                <a:effectLst/>
                <a:latin typeface="Consolas" panose="020B0609020204030204" pitchFamily="49" charset="0"/>
              </a:rPr>
              <a:t>(</a:t>
            </a:r>
            <a:r>
              <a:rPr lang="en-IN" sz="1050" b="0" dirty="0">
                <a:solidFill>
                  <a:srgbClr val="E21F1F"/>
                </a:solidFill>
                <a:effectLst/>
                <a:latin typeface="Consolas" panose="020B0609020204030204" pitchFamily="49" charset="0"/>
              </a:rPr>
              <a:t>'</a:t>
            </a:r>
            <a:r>
              <a:rPr lang="en-IN" sz="1050" b="0" dirty="0" err="1">
                <a:solidFill>
                  <a:srgbClr val="A31515"/>
                </a:solidFill>
                <a:effectLst/>
                <a:latin typeface="Consolas" panose="020B0609020204030204" pitchFamily="49" charset="0"/>
              </a:rPr>
              <a:t>pdd.keras</a:t>
            </a:r>
            <a:r>
              <a:rPr lang="en-IN" sz="1050" b="0" dirty="0">
                <a:solidFill>
                  <a:srgbClr val="E21F1F"/>
                </a:solidFill>
                <a:effectLst/>
                <a:latin typeface="Consolas" panose="020B0609020204030204" pitchFamily="49" charset="0"/>
              </a:rPr>
              <a:t>'</a:t>
            </a:r>
            <a:r>
              <a:rPr lang="en-IN" sz="1050" b="0" dirty="0">
                <a:solidFill>
                  <a:srgbClr val="000000"/>
                </a:solidFill>
                <a:effectLst/>
                <a:latin typeface="Consolas" panose="020B0609020204030204" pitchFamily="49" charset="0"/>
              </a:rPr>
              <a:t>)</a:t>
            </a:r>
          </a:p>
          <a:p>
            <a:endParaRPr lang="en-IN" sz="1050" dirty="0"/>
          </a:p>
        </p:txBody>
      </p:sp>
    </p:spTree>
    <p:extLst>
      <p:ext uri="{BB962C8B-B14F-4D97-AF65-F5344CB8AC3E}">
        <p14:creationId xmlns:p14="http://schemas.microsoft.com/office/powerpoint/2010/main" val="536527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E343-D0FF-E0D4-CD74-9BA687263B4D}"/>
              </a:ext>
            </a:extLst>
          </p:cNvPr>
          <p:cNvSpPr>
            <a:spLocks noGrp="1"/>
          </p:cNvSpPr>
          <p:nvPr>
            <p:ph type="title"/>
          </p:nvPr>
        </p:nvSpPr>
        <p:spPr>
          <a:xfrm>
            <a:off x="525144" y="582866"/>
            <a:ext cx="4199256" cy="984885"/>
          </a:xfrm>
        </p:spPr>
        <p:txBody>
          <a:bodyPr/>
          <a:lstStyle/>
          <a:p>
            <a:r>
              <a:rPr lang="en-US" sz="3200" u="none" dirty="0">
                <a:solidFill>
                  <a:schemeClr val="accent6">
                    <a:lumMod val="75000"/>
                  </a:schemeClr>
                </a:solidFill>
              </a:rPr>
              <a:t>Model Architecture</a:t>
            </a:r>
            <a:endParaRPr lang="en-IN" sz="3200" u="none" dirty="0">
              <a:solidFill>
                <a:schemeClr val="accent6">
                  <a:lumMod val="75000"/>
                </a:schemeClr>
              </a:solidFill>
            </a:endParaRPr>
          </a:p>
        </p:txBody>
      </p:sp>
      <p:sp>
        <p:nvSpPr>
          <p:cNvPr id="3" name="Text Placeholder 2">
            <a:extLst>
              <a:ext uri="{FF2B5EF4-FFF2-40B4-BE49-F238E27FC236}">
                <a16:creationId xmlns:a16="http://schemas.microsoft.com/office/drawing/2014/main" id="{21777C99-2942-928E-84D7-E56EDD004679}"/>
              </a:ext>
            </a:extLst>
          </p:cNvPr>
          <p:cNvSpPr>
            <a:spLocks noGrp="1"/>
          </p:cNvSpPr>
          <p:nvPr>
            <p:ph type="body" idx="1"/>
          </p:nvPr>
        </p:nvSpPr>
        <p:spPr/>
        <p:txBody>
          <a:bodyPr/>
          <a:lstStyle/>
          <a:p>
            <a:endParaRPr lang="en-IN" dirty="0"/>
          </a:p>
        </p:txBody>
      </p:sp>
      <p:pic>
        <p:nvPicPr>
          <p:cNvPr id="11" name="Picture 10">
            <a:extLst>
              <a:ext uri="{FF2B5EF4-FFF2-40B4-BE49-F238E27FC236}">
                <a16:creationId xmlns:a16="http://schemas.microsoft.com/office/drawing/2014/main" id="{63ADDAD2-97A7-6D9D-A2FE-363CA1E6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7444"/>
            <a:ext cx="12192000" cy="1516503"/>
          </a:xfrm>
          <a:prstGeom prst="rect">
            <a:avLst/>
          </a:prstGeom>
        </p:spPr>
      </p:pic>
      <p:pic>
        <p:nvPicPr>
          <p:cNvPr id="13" name="Picture 12">
            <a:extLst>
              <a:ext uri="{FF2B5EF4-FFF2-40B4-BE49-F238E27FC236}">
                <a16:creationId xmlns:a16="http://schemas.microsoft.com/office/drawing/2014/main" id="{3A1E81E1-711F-CC4C-954E-69EA25790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6" y="1371600"/>
            <a:ext cx="12192000" cy="1557767"/>
          </a:xfrm>
          <a:prstGeom prst="rect">
            <a:avLst/>
          </a:prstGeom>
        </p:spPr>
      </p:pic>
      <p:cxnSp>
        <p:nvCxnSpPr>
          <p:cNvPr id="15" name="Connector: Elbow 14">
            <a:extLst>
              <a:ext uri="{FF2B5EF4-FFF2-40B4-BE49-F238E27FC236}">
                <a16:creationId xmlns:a16="http://schemas.microsoft.com/office/drawing/2014/main" id="{74ECA742-3920-ADB1-A1AC-791BF8BF5BEC}"/>
              </a:ext>
            </a:extLst>
          </p:cNvPr>
          <p:cNvCxnSpPr>
            <a:cxnSpLocks/>
          </p:cNvCxnSpPr>
          <p:nvPr/>
        </p:nvCxnSpPr>
        <p:spPr>
          <a:xfrm flipH="1">
            <a:off x="0" y="2173149"/>
            <a:ext cx="12107174" cy="2155212"/>
          </a:xfrm>
          <a:prstGeom prst="bentConnector5">
            <a:avLst>
              <a:gd name="adj1" fmla="val -1888"/>
              <a:gd name="adj2" fmla="val 50479"/>
              <a:gd name="adj3" fmla="val 10188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984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3645" y="573087"/>
            <a:ext cx="4629768" cy="758190"/>
          </a:xfrm>
          <a:prstGeom prst="rect">
            <a:avLst/>
          </a:prstGeom>
        </p:spPr>
        <p:txBody>
          <a:bodyPr vert="horz" wrap="square" lIns="0" tIns="13335" rIns="0" bIns="0" rtlCol="0">
            <a:spAutoFit/>
          </a:bodyPr>
          <a:lstStyle/>
          <a:p>
            <a:pPr marL="12700">
              <a:lnSpc>
                <a:spcPct val="100000"/>
              </a:lnSpc>
              <a:spcBef>
                <a:spcPts val="105"/>
              </a:spcBef>
            </a:pPr>
            <a:r>
              <a:rPr sz="4800" u="none" spc="-145" dirty="0">
                <a:solidFill>
                  <a:srgbClr val="FFAB40"/>
                </a:solidFill>
                <a:latin typeface="Times New Roman" panose="02020603050405020304" pitchFamily="18" charset="0"/>
                <a:cs typeface="Times New Roman" panose="02020603050405020304" pitchFamily="18" charset="0"/>
              </a:rPr>
              <a:t>P</a:t>
            </a:r>
            <a:r>
              <a:rPr sz="4800" u="none" spc="-85" dirty="0">
                <a:solidFill>
                  <a:srgbClr val="FFAB40"/>
                </a:solidFill>
                <a:latin typeface="Times New Roman" panose="02020603050405020304" pitchFamily="18" charset="0"/>
                <a:cs typeface="Times New Roman" panose="02020603050405020304" pitchFamily="18" charset="0"/>
              </a:rPr>
              <a:t>r</a:t>
            </a:r>
            <a:r>
              <a:rPr sz="4800" u="none" spc="-315" dirty="0">
                <a:solidFill>
                  <a:srgbClr val="FFAB40"/>
                </a:solidFill>
                <a:latin typeface="Times New Roman" panose="02020603050405020304" pitchFamily="18" charset="0"/>
                <a:cs typeface="Times New Roman" panose="02020603050405020304" pitchFamily="18" charset="0"/>
              </a:rPr>
              <a:t>oj</a:t>
            </a:r>
            <a:r>
              <a:rPr sz="4800" u="none" spc="-465" dirty="0">
                <a:solidFill>
                  <a:srgbClr val="FFAB40"/>
                </a:solidFill>
                <a:latin typeface="Times New Roman" panose="02020603050405020304" pitchFamily="18" charset="0"/>
                <a:cs typeface="Times New Roman" panose="02020603050405020304" pitchFamily="18" charset="0"/>
              </a:rPr>
              <a:t>e</a:t>
            </a:r>
            <a:r>
              <a:rPr sz="4800" u="none" spc="-235" dirty="0">
                <a:solidFill>
                  <a:srgbClr val="FFAB40"/>
                </a:solidFill>
                <a:latin typeface="Times New Roman" panose="02020603050405020304" pitchFamily="18" charset="0"/>
                <a:cs typeface="Times New Roman" panose="02020603050405020304" pitchFamily="18" charset="0"/>
              </a:rPr>
              <a:t>ct</a:t>
            </a:r>
            <a:r>
              <a:rPr sz="4800" u="none" spc="-470" dirty="0">
                <a:solidFill>
                  <a:srgbClr val="FFAB40"/>
                </a:solidFill>
                <a:latin typeface="Times New Roman" panose="02020603050405020304" pitchFamily="18" charset="0"/>
                <a:cs typeface="Times New Roman" panose="02020603050405020304" pitchFamily="18" charset="0"/>
              </a:rPr>
              <a:t> </a:t>
            </a:r>
            <a:r>
              <a:rPr sz="4800" u="none" spc="-150" dirty="0">
                <a:latin typeface="Times New Roman" panose="02020603050405020304" pitchFamily="18" charset="0"/>
                <a:cs typeface="Times New Roman" panose="02020603050405020304" pitchFamily="18" charset="0"/>
              </a:rPr>
              <a:t>stat</a:t>
            </a:r>
            <a:r>
              <a:rPr sz="4800" u="none" spc="-240" dirty="0">
                <a:latin typeface="Times New Roman" panose="02020603050405020304" pitchFamily="18" charset="0"/>
                <a:cs typeface="Times New Roman" panose="02020603050405020304" pitchFamily="18" charset="0"/>
              </a:rPr>
              <a:t>e</a:t>
            </a:r>
            <a:r>
              <a:rPr sz="4800" u="none" spc="-235" dirty="0">
                <a:latin typeface="Times New Roman" panose="02020603050405020304" pitchFamily="18" charset="0"/>
                <a:cs typeface="Times New Roman" panose="02020603050405020304" pitchFamily="18" charset="0"/>
              </a:rPr>
              <a:t>m</a:t>
            </a:r>
            <a:r>
              <a:rPr sz="4800" u="none" spc="-295" dirty="0">
                <a:latin typeface="Times New Roman" panose="02020603050405020304" pitchFamily="18" charset="0"/>
                <a:cs typeface="Times New Roman" panose="02020603050405020304" pitchFamily="18" charset="0"/>
              </a:rPr>
              <a:t>e</a:t>
            </a:r>
            <a:r>
              <a:rPr sz="4800" u="none" spc="-285" dirty="0">
                <a:latin typeface="Times New Roman" panose="02020603050405020304" pitchFamily="18" charset="0"/>
                <a:cs typeface="Times New Roman" panose="02020603050405020304" pitchFamily="18" charset="0"/>
              </a:rPr>
              <a:t>n</a:t>
            </a:r>
            <a:r>
              <a:rPr sz="4800" u="none" spc="-260" dirty="0">
                <a:latin typeface="Times New Roman" panose="02020603050405020304" pitchFamily="18" charset="0"/>
                <a:cs typeface="Times New Roman" panose="02020603050405020304" pitchFamily="18" charset="0"/>
              </a:rPr>
              <a:t>t</a:t>
            </a:r>
            <a:endParaRPr sz="48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522214" y="1772538"/>
            <a:ext cx="5526786" cy="3004027"/>
          </a:xfrm>
          <a:prstGeom prst="rect">
            <a:avLst/>
          </a:prstGeom>
        </p:spPr>
        <p:txBody>
          <a:bodyPr vert="horz" wrap="square" lIns="0" tIns="7620" rIns="0" bIns="0" rtlCol="0">
            <a:spAutoFit/>
          </a:bodyPr>
          <a:lstStyle/>
          <a:p>
            <a:pPr marL="12066" marR="5080">
              <a:lnSpc>
                <a:spcPct val="102099"/>
              </a:lnSpc>
              <a:spcBef>
                <a:spcPts val="60"/>
              </a:spcBef>
              <a:tabLst>
                <a:tab pos="469900" algn="l"/>
                <a:tab pos="470534" algn="l"/>
              </a:tabLst>
            </a:pPr>
            <a:r>
              <a:rPr sz="2750" spc="-185" dirty="0">
                <a:latin typeface="Times New Roman" panose="02020603050405020304" pitchFamily="18" charset="0"/>
                <a:cs typeface="Times New Roman" panose="02020603050405020304" pitchFamily="18" charset="0"/>
              </a:rPr>
              <a:t>T</a:t>
            </a:r>
            <a:r>
              <a:rPr sz="2750" spc="-40" dirty="0">
                <a:latin typeface="Times New Roman" panose="02020603050405020304" pitchFamily="18" charset="0"/>
                <a:cs typeface="Times New Roman" panose="02020603050405020304" pitchFamily="18" charset="0"/>
              </a:rPr>
              <a:t>h</a:t>
            </a:r>
            <a:r>
              <a:rPr sz="2750" spc="-75" dirty="0">
                <a:latin typeface="Times New Roman" panose="02020603050405020304" pitchFamily="18" charset="0"/>
                <a:cs typeface="Times New Roman" panose="02020603050405020304" pitchFamily="18" charset="0"/>
              </a:rPr>
              <a:t>e</a:t>
            </a:r>
            <a:r>
              <a:rPr sz="2750" spc="-295" dirty="0">
                <a:latin typeface="Times New Roman" panose="02020603050405020304" pitchFamily="18" charset="0"/>
                <a:cs typeface="Times New Roman" panose="02020603050405020304" pitchFamily="18" charset="0"/>
              </a:rPr>
              <a:t> </a:t>
            </a:r>
            <a:r>
              <a:rPr sz="2750" b="1" spc="160" dirty="0">
                <a:latin typeface="Times New Roman" panose="02020603050405020304" pitchFamily="18" charset="0"/>
                <a:cs typeface="Times New Roman" panose="02020603050405020304" pitchFamily="18" charset="0"/>
              </a:rPr>
              <a:t>AI</a:t>
            </a:r>
            <a:r>
              <a:rPr sz="2750" b="1" dirty="0">
                <a:latin typeface="Times New Roman" panose="02020603050405020304" pitchFamily="18" charset="0"/>
                <a:cs typeface="Times New Roman" panose="02020603050405020304" pitchFamily="18" charset="0"/>
              </a:rPr>
              <a:t>-</a:t>
            </a:r>
            <a:r>
              <a:rPr sz="2750" b="1" spc="-55" dirty="0">
                <a:latin typeface="Times New Roman" panose="02020603050405020304" pitchFamily="18" charset="0"/>
                <a:cs typeface="Times New Roman" panose="02020603050405020304" pitchFamily="18" charset="0"/>
              </a:rPr>
              <a:t>P</a:t>
            </a:r>
            <a:r>
              <a:rPr sz="2750" b="1" spc="-50" dirty="0">
                <a:latin typeface="Times New Roman" panose="02020603050405020304" pitchFamily="18" charset="0"/>
                <a:cs typeface="Times New Roman" panose="02020603050405020304" pitchFamily="18" charset="0"/>
              </a:rPr>
              <a:t>o</a:t>
            </a:r>
            <a:r>
              <a:rPr sz="2750" b="1" spc="-130" dirty="0">
                <a:latin typeface="Times New Roman" panose="02020603050405020304" pitchFamily="18" charset="0"/>
                <a:cs typeface="Times New Roman" panose="02020603050405020304" pitchFamily="18" charset="0"/>
              </a:rPr>
              <a:t>w</a:t>
            </a:r>
            <a:r>
              <a:rPr sz="2750" b="1" spc="-90" dirty="0">
                <a:latin typeface="Times New Roman" panose="02020603050405020304" pitchFamily="18" charset="0"/>
                <a:cs typeface="Times New Roman" panose="02020603050405020304" pitchFamily="18" charset="0"/>
              </a:rPr>
              <a:t>e</a:t>
            </a:r>
            <a:r>
              <a:rPr sz="2750" b="1" spc="-130" dirty="0">
                <a:latin typeface="Times New Roman" panose="02020603050405020304" pitchFamily="18" charset="0"/>
                <a:cs typeface="Times New Roman" panose="02020603050405020304" pitchFamily="18" charset="0"/>
              </a:rPr>
              <a:t>r</a:t>
            </a:r>
            <a:r>
              <a:rPr sz="2750" b="1" spc="-160" dirty="0">
                <a:latin typeface="Times New Roman" panose="02020603050405020304" pitchFamily="18" charset="0"/>
                <a:cs typeface="Times New Roman" panose="02020603050405020304" pitchFamily="18" charset="0"/>
              </a:rPr>
              <a:t>e</a:t>
            </a:r>
            <a:r>
              <a:rPr sz="2750" b="1" spc="-70" dirty="0">
                <a:latin typeface="Times New Roman" panose="02020603050405020304" pitchFamily="18" charset="0"/>
                <a:cs typeface="Times New Roman" panose="02020603050405020304" pitchFamily="18" charset="0"/>
              </a:rPr>
              <a:t>d</a:t>
            </a:r>
            <a:r>
              <a:rPr sz="2750" b="1" spc="-260" dirty="0">
                <a:latin typeface="Times New Roman" panose="02020603050405020304" pitchFamily="18" charset="0"/>
                <a:cs typeface="Times New Roman" panose="02020603050405020304" pitchFamily="18" charset="0"/>
              </a:rPr>
              <a:t> </a:t>
            </a:r>
            <a:r>
              <a:rPr sz="2750" b="1" spc="20" dirty="0">
                <a:latin typeface="Times New Roman" panose="02020603050405020304" pitchFamily="18" charset="0"/>
                <a:cs typeface="Times New Roman" panose="02020603050405020304" pitchFamily="18" charset="0"/>
              </a:rPr>
              <a:t>G</a:t>
            </a:r>
            <a:r>
              <a:rPr sz="2750" b="1" spc="-45" dirty="0">
                <a:latin typeface="Times New Roman" panose="02020603050405020304" pitchFamily="18" charset="0"/>
                <a:cs typeface="Times New Roman" panose="02020603050405020304" pitchFamily="18" charset="0"/>
              </a:rPr>
              <a:t>a</a:t>
            </a:r>
            <a:r>
              <a:rPr sz="2750" b="1" spc="-130" dirty="0">
                <a:latin typeface="Times New Roman" panose="02020603050405020304" pitchFamily="18" charset="0"/>
                <a:cs typeface="Times New Roman" panose="02020603050405020304" pitchFamily="18" charset="0"/>
              </a:rPr>
              <a:t>r</a:t>
            </a:r>
            <a:r>
              <a:rPr sz="2750" b="1" spc="-100" dirty="0">
                <a:latin typeface="Times New Roman" panose="02020603050405020304" pitchFamily="18" charset="0"/>
                <a:cs typeface="Times New Roman" panose="02020603050405020304" pitchFamily="18" charset="0"/>
              </a:rPr>
              <a:t>d</a:t>
            </a:r>
            <a:r>
              <a:rPr sz="2750" b="1" spc="-160" dirty="0">
                <a:latin typeface="Times New Roman" panose="02020603050405020304" pitchFamily="18" charset="0"/>
                <a:cs typeface="Times New Roman" panose="02020603050405020304" pitchFamily="18" charset="0"/>
              </a:rPr>
              <a:t>e</a:t>
            </a:r>
            <a:r>
              <a:rPr sz="2750" b="1" spc="-125" dirty="0">
                <a:latin typeface="Times New Roman" panose="02020603050405020304" pitchFamily="18" charset="0"/>
                <a:cs typeface="Times New Roman" panose="02020603050405020304" pitchFamily="18" charset="0"/>
              </a:rPr>
              <a:t>n</a:t>
            </a:r>
            <a:r>
              <a:rPr sz="2750" b="1" spc="-235" dirty="0">
                <a:latin typeface="Times New Roman" panose="02020603050405020304" pitchFamily="18" charset="0"/>
                <a:cs typeface="Times New Roman" panose="02020603050405020304" pitchFamily="18" charset="0"/>
              </a:rPr>
              <a:t> </a:t>
            </a:r>
            <a:r>
              <a:rPr sz="2750" b="1" spc="160" dirty="0">
                <a:latin typeface="Times New Roman" panose="02020603050405020304" pitchFamily="18" charset="0"/>
                <a:cs typeface="Times New Roman" panose="02020603050405020304" pitchFamily="18" charset="0"/>
              </a:rPr>
              <a:t>S</a:t>
            </a:r>
            <a:r>
              <a:rPr sz="2750" b="1" spc="-120" dirty="0">
                <a:latin typeface="Times New Roman" panose="02020603050405020304" pitchFamily="18" charset="0"/>
                <a:cs typeface="Times New Roman" panose="02020603050405020304" pitchFamily="18" charset="0"/>
              </a:rPr>
              <a:t>y</a:t>
            </a:r>
            <a:r>
              <a:rPr sz="2750" b="1" spc="85" dirty="0">
                <a:latin typeface="Times New Roman" panose="02020603050405020304" pitchFamily="18" charset="0"/>
                <a:cs typeface="Times New Roman" panose="02020603050405020304" pitchFamily="18" charset="0"/>
              </a:rPr>
              <a:t>s</a:t>
            </a:r>
            <a:r>
              <a:rPr sz="2750" b="1" spc="-120" dirty="0">
                <a:latin typeface="Times New Roman" panose="02020603050405020304" pitchFamily="18" charset="0"/>
                <a:cs typeface="Times New Roman" panose="02020603050405020304" pitchFamily="18" charset="0"/>
              </a:rPr>
              <a:t>t</a:t>
            </a:r>
            <a:r>
              <a:rPr sz="2750" b="1" spc="-160" dirty="0">
                <a:latin typeface="Times New Roman" panose="02020603050405020304" pitchFamily="18" charset="0"/>
                <a:cs typeface="Times New Roman" panose="02020603050405020304" pitchFamily="18" charset="0"/>
              </a:rPr>
              <a:t>e</a:t>
            </a:r>
            <a:r>
              <a:rPr sz="2750" b="1" spc="-70" dirty="0">
                <a:latin typeface="Times New Roman" panose="02020603050405020304" pitchFamily="18" charset="0"/>
                <a:cs typeface="Times New Roman" panose="02020603050405020304" pitchFamily="18" charset="0"/>
              </a:rPr>
              <a:t>m  </a:t>
            </a:r>
            <a:r>
              <a:rPr sz="2750" spc="-65" dirty="0">
                <a:latin typeface="Times New Roman" panose="02020603050405020304" pitchFamily="18" charset="0"/>
                <a:cs typeface="Times New Roman" panose="02020603050405020304" pitchFamily="18" charset="0"/>
              </a:rPr>
              <a:t>u</a:t>
            </a:r>
            <a:r>
              <a:rPr sz="2750" spc="-5"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t>
            </a:r>
            <a:r>
              <a:rPr sz="2750" spc="-10" dirty="0">
                <a:latin typeface="Times New Roman" panose="02020603050405020304" pitchFamily="18" charset="0"/>
                <a:cs typeface="Times New Roman" panose="02020603050405020304" pitchFamily="18" charset="0"/>
              </a:rPr>
              <a:t>s</a:t>
            </a:r>
            <a:r>
              <a:rPr sz="2750" spc="-28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m</a:t>
            </a:r>
            <a:r>
              <a:rPr sz="2750" spc="-60" dirty="0">
                <a:latin typeface="Times New Roman" panose="02020603050405020304" pitchFamily="18" charset="0"/>
                <a:cs typeface="Times New Roman" panose="02020603050405020304" pitchFamily="18" charset="0"/>
              </a:rPr>
              <a:t>a</a:t>
            </a:r>
            <a:r>
              <a:rPr sz="2750" spc="-40" dirty="0">
                <a:latin typeface="Times New Roman" panose="02020603050405020304" pitchFamily="18" charset="0"/>
                <a:cs typeface="Times New Roman" panose="02020603050405020304" pitchFamily="18" charset="0"/>
              </a:rPr>
              <a:t>c</a:t>
            </a:r>
            <a:r>
              <a:rPr sz="2750" spc="-75" dirty="0">
                <a:latin typeface="Times New Roman" panose="02020603050405020304" pitchFamily="18" charset="0"/>
                <a:cs typeface="Times New Roman" panose="02020603050405020304" pitchFamily="18" charset="0"/>
              </a:rPr>
              <a:t>h</a:t>
            </a:r>
            <a:r>
              <a:rPr sz="2750" spc="-70" dirty="0">
                <a:latin typeface="Times New Roman" panose="02020603050405020304" pitchFamily="18" charset="0"/>
                <a:cs typeface="Times New Roman" panose="02020603050405020304" pitchFamily="18" charset="0"/>
              </a:rPr>
              <a:t>i</a:t>
            </a:r>
            <a:r>
              <a:rPr sz="2750" spc="-90" dirty="0">
                <a:latin typeface="Times New Roman" panose="02020603050405020304" pitchFamily="18" charset="0"/>
                <a:cs typeface="Times New Roman" panose="02020603050405020304" pitchFamily="18" charset="0"/>
              </a:rPr>
              <a:t>ne</a:t>
            </a:r>
            <a:r>
              <a:rPr sz="2750" spc="-220" dirty="0">
                <a:latin typeface="Times New Roman" panose="02020603050405020304" pitchFamily="18" charset="0"/>
                <a:cs typeface="Times New Roman" panose="02020603050405020304" pitchFamily="18" charset="0"/>
              </a:rPr>
              <a:t> </a:t>
            </a:r>
            <a:r>
              <a:rPr sz="2750" spc="4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e</a:t>
            </a:r>
            <a:r>
              <a:rPr sz="2750" spc="-105" dirty="0">
                <a:latin typeface="Times New Roman" panose="02020603050405020304" pitchFamily="18" charset="0"/>
                <a:cs typeface="Times New Roman" panose="02020603050405020304" pitchFamily="18" charset="0"/>
              </a:rPr>
              <a:t>a</a:t>
            </a:r>
            <a:r>
              <a:rPr sz="2750" spc="-15" dirty="0">
                <a:latin typeface="Times New Roman" panose="02020603050405020304" pitchFamily="18" charset="0"/>
                <a:cs typeface="Times New Roman" panose="02020603050405020304" pitchFamily="18" charset="0"/>
              </a:rPr>
              <a:t>r</a:t>
            </a:r>
            <a:r>
              <a:rPr sz="2750" spc="-75" dirty="0">
                <a:latin typeface="Times New Roman" panose="02020603050405020304" pitchFamily="18" charset="0"/>
                <a:cs typeface="Times New Roman" panose="02020603050405020304" pitchFamily="18" charset="0"/>
              </a:rPr>
              <a:t>n</a:t>
            </a:r>
            <a:r>
              <a:rPr sz="2750" spc="-70" dirty="0">
                <a:latin typeface="Times New Roman" panose="02020603050405020304" pitchFamily="18" charset="0"/>
                <a:cs typeface="Times New Roman" panose="02020603050405020304" pitchFamily="18" charset="0"/>
              </a:rPr>
              <a:t>i</a:t>
            </a:r>
            <a:r>
              <a:rPr sz="2750" spc="-40" dirty="0">
                <a:latin typeface="Times New Roman" panose="02020603050405020304" pitchFamily="18" charset="0"/>
                <a:cs typeface="Times New Roman" panose="02020603050405020304" pitchFamily="18" charset="0"/>
              </a:rPr>
              <a:t>n</a:t>
            </a:r>
            <a:r>
              <a:rPr sz="2750" spc="-195" dirty="0">
                <a:latin typeface="Times New Roman" panose="02020603050405020304" pitchFamily="18" charset="0"/>
                <a:cs typeface="Times New Roman" panose="02020603050405020304" pitchFamily="18" charset="0"/>
              </a:rPr>
              <a:t>g</a:t>
            </a:r>
            <a:r>
              <a:rPr sz="2750" spc="-315"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t</a:t>
            </a:r>
            <a:r>
              <a:rPr sz="2750" spc="-95" dirty="0">
                <a:latin typeface="Times New Roman" panose="02020603050405020304" pitchFamily="18" charset="0"/>
                <a:cs typeface="Times New Roman" panose="02020603050405020304" pitchFamily="18" charset="0"/>
              </a:rPr>
              <a:t>o</a:t>
            </a:r>
            <a:r>
              <a:rPr sz="2750" spc="-24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o</a:t>
            </a:r>
            <a:r>
              <a:rPr sz="2750" spc="-100" dirty="0">
                <a:latin typeface="Times New Roman" panose="02020603050405020304" pitchFamily="18" charset="0"/>
                <a:cs typeface="Times New Roman" panose="02020603050405020304" pitchFamily="18" charset="0"/>
              </a:rPr>
              <a:t>p</a:t>
            </a:r>
            <a:r>
              <a:rPr sz="2750" spc="-30" dirty="0">
                <a:latin typeface="Times New Roman" panose="02020603050405020304" pitchFamily="18" charset="0"/>
                <a:cs typeface="Times New Roman" panose="02020603050405020304" pitchFamily="18" charset="0"/>
              </a:rPr>
              <a:t>ti</a:t>
            </a:r>
            <a:r>
              <a:rPr sz="2750" spc="-65" dirty="0">
                <a:latin typeface="Times New Roman" panose="02020603050405020304" pitchFamily="18" charset="0"/>
                <a:cs typeface="Times New Roman" panose="02020603050405020304" pitchFamily="18" charset="0"/>
              </a:rPr>
              <a:t>m</a:t>
            </a:r>
            <a:r>
              <a:rPr sz="2750" spc="-30" dirty="0">
                <a:latin typeface="Times New Roman" panose="02020603050405020304" pitchFamily="18" charset="0"/>
                <a:cs typeface="Times New Roman" panose="02020603050405020304" pitchFamily="18" charset="0"/>
              </a:rPr>
              <a:t>iz</a:t>
            </a:r>
            <a:r>
              <a:rPr sz="2750" spc="-55" dirty="0">
                <a:latin typeface="Times New Roman" panose="02020603050405020304" pitchFamily="18" charset="0"/>
                <a:cs typeface="Times New Roman" panose="02020603050405020304" pitchFamily="18" charset="0"/>
              </a:rPr>
              <a:t>e  </a:t>
            </a:r>
            <a:r>
              <a:rPr sz="2750" spc="35" dirty="0">
                <a:latin typeface="Times New Roman" panose="02020603050405020304" pitchFamily="18" charset="0"/>
                <a:cs typeface="Times New Roman" panose="02020603050405020304" pitchFamily="18" charset="0"/>
              </a:rPr>
              <a:t>i</a:t>
            </a:r>
            <a:r>
              <a:rPr sz="2750" spc="-95" dirty="0">
                <a:latin typeface="Times New Roman" panose="02020603050405020304" pitchFamily="18" charset="0"/>
                <a:cs typeface="Times New Roman" panose="02020603050405020304" pitchFamily="18" charset="0"/>
              </a:rPr>
              <a:t>rr</a:t>
            </a:r>
            <a:r>
              <a:rPr sz="2750" spc="35" dirty="0">
                <a:latin typeface="Times New Roman" panose="02020603050405020304" pitchFamily="18" charset="0"/>
                <a:cs typeface="Times New Roman" panose="02020603050405020304" pitchFamily="18" charset="0"/>
              </a:rPr>
              <a:t>i</a:t>
            </a:r>
            <a:r>
              <a:rPr sz="2750" spc="-180" dirty="0">
                <a:latin typeface="Times New Roman" panose="02020603050405020304" pitchFamily="18" charset="0"/>
                <a:cs typeface="Times New Roman" panose="02020603050405020304" pitchFamily="18" charset="0"/>
              </a:rPr>
              <a:t>g</a:t>
            </a:r>
            <a:r>
              <a:rPr sz="2750" spc="-100" dirty="0">
                <a:latin typeface="Times New Roman" panose="02020603050405020304" pitchFamily="18" charset="0"/>
                <a:cs typeface="Times New Roman" panose="02020603050405020304" pitchFamily="18" charset="0"/>
              </a:rPr>
              <a:t>at</a:t>
            </a:r>
            <a:r>
              <a:rPr sz="2750" spc="35" dirty="0">
                <a:latin typeface="Times New Roman" panose="02020603050405020304" pitchFamily="18" charset="0"/>
                <a:cs typeface="Times New Roman" panose="02020603050405020304" pitchFamily="18" charset="0"/>
              </a:rPr>
              <a:t>i</a:t>
            </a:r>
            <a:r>
              <a:rPr sz="2750" spc="-75" dirty="0">
                <a:latin typeface="Times New Roman" panose="02020603050405020304" pitchFamily="18" charset="0"/>
                <a:cs typeface="Times New Roman" panose="02020603050405020304" pitchFamily="18" charset="0"/>
              </a:rPr>
              <a:t>o</a:t>
            </a:r>
            <a:r>
              <a:rPr sz="2750" spc="-130" dirty="0">
                <a:latin typeface="Times New Roman" panose="02020603050405020304" pitchFamily="18" charset="0"/>
                <a:cs typeface="Times New Roman" panose="02020603050405020304" pitchFamily="18" charset="0"/>
              </a:rPr>
              <a:t>n,</a:t>
            </a:r>
            <a:r>
              <a:rPr sz="2750" spc="-28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t</a:t>
            </a:r>
            <a:r>
              <a:rPr sz="2750" spc="-95"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a</a:t>
            </a:r>
            <a:r>
              <a:rPr sz="2750" dirty="0">
                <a:latin typeface="Times New Roman" panose="02020603050405020304" pitchFamily="18" charset="0"/>
                <a:cs typeface="Times New Roman" panose="02020603050405020304" pitchFamily="18" charset="0"/>
              </a:rPr>
              <a:t>c</a:t>
            </a:r>
            <a:r>
              <a:rPr sz="2750" spc="-45" dirty="0">
                <a:latin typeface="Times New Roman" panose="02020603050405020304" pitchFamily="18" charset="0"/>
                <a:cs typeface="Times New Roman" panose="02020603050405020304" pitchFamily="18" charset="0"/>
              </a:rPr>
              <a:t>k</a:t>
            </a:r>
            <a:r>
              <a:rPr sz="2750" spc="-24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p</a:t>
            </a:r>
            <a:r>
              <a:rPr sz="2750" spc="114"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75" dirty="0">
                <a:latin typeface="Times New Roman" panose="02020603050405020304" pitchFamily="18" charset="0"/>
                <a:cs typeface="Times New Roman" panose="02020603050405020304" pitchFamily="18" charset="0"/>
              </a:rPr>
              <a:t>nt</a:t>
            </a:r>
            <a:r>
              <a:rPr sz="2750" spc="-325" dirty="0">
                <a:latin typeface="Times New Roman" panose="02020603050405020304" pitchFamily="18" charset="0"/>
                <a:cs typeface="Times New Roman" panose="02020603050405020304" pitchFamily="18" charset="0"/>
              </a:rPr>
              <a:t> </a:t>
            </a:r>
            <a:r>
              <a:rPr sz="2750" spc="-180" dirty="0">
                <a:latin typeface="Times New Roman" panose="02020603050405020304" pitchFamily="18" charset="0"/>
                <a:cs typeface="Times New Roman" panose="02020603050405020304" pitchFamily="18" charset="0"/>
              </a:rPr>
              <a:t>g</a:t>
            </a:r>
            <a:r>
              <a:rPr sz="2750" spc="-20" dirty="0">
                <a:latin typeface="Times New Roman" panose="02020603050405020304" pitchFamily="18" charset="0"/>
                <a:cs typeface="Times New Roman" panose="02020603050405020304" pitchFamily="18" charset="0"/>
              </a:rPr>
              <a:t>r</a:t>
            </a:r>
            <a:r>
              <a:rPr sz="2750" spc="-145" dirty="0">
                <a:latin typeface="Times New Roman" panose="02020603050405020304" pitchFamily="18" charset="0"/>
                <a:cs typeface="Times New Roman" panose="02020603050405020304" pitchFamily="18" charset="0"/>
              </a:rPr>
              <a:t>o</a:t>
            </a:r>
            <a:r>
              <a:rPr sz="2750" spc="-95" dirty="0">
                <a:latin typeface="Times New Roman" panose="02020603050405020304" pitchFamily="18" charset="0"/>
                <a:cs typeface="Times New Roman" panose="02020603050405020304" pitchFamily="18" charset="0"/>
              </a:rPr>
              <a:t>w</a:t>
            </a:r>
            <a:r>
              <a:rPr sz="2750" spc="-30" dirty="0">
                <a:latin typeface="Times New Roman" panose="02020603050405020304" pitchFamily="18" charset="0"/>
                <a:cs typeface="Times New Roman" panose="02020603050405020304" pitchFamily="18" charset="0"/>
              </a:rPr>
              <a:t>t</a:t>
            </a:r>
            <a:r>
              <a:rPr sz="2750" spc="-130" dirty="0">
                <a:latin typeface="Times New Roman" panose="02020603050405020304" pitchFamily="18" charset="0"/>
                <a:cs typeface="Times New Roman" panose="02020603050405020304" pitchFamily="18" charset="0"/>
              </a:rPr>
              <a:t>h,</a:t>
            </a:r>
            <a:r>
              <a:rPr sz="2750" spc="-20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70" dirty="0">
                <a:latin typeface="Times New Roman" panose="02020603050405020304" pitchFamily="18" charset="0"/>
                <a:cs typeface="Times New Roman" panose="02020603050405020304" pitchFamily="18" charset="0"/>
              </a:rPr>
              <a:t>nd  </a:t>
            </a:r>
            <a:r>
              <a:rPr sz="2750" spc="-25" dirty="0">
                <a:latin typeface="Times New Roman" panose="02020603050405020304" pitchFamily="18" charset="0"/>
                <a:cs typeface="Times New Roman" panose="02020603050405020304" pitchFamily="18" charset="0"/>
              </a:rPr>
              <a:t>d</a:t>
            </a:r>
            <a:r>
              <a:rPr sz="2750" spc="-100" dirty="0">
                <a:latin typeface="Times New Roman" panose="02020603050405020304" pitchFamily="18" charset="0"/>
                <a:cs typeface="Times New Roman" panose="02020603050405020304" pitchFamily="18" charset="0"/>
              </a:rPr>
              <a:t>e</a:t>
            </a:r>
            <a:r>
              <a:rPr sz="2750" spc="-30" dirty="0">
                <a:latin typeface="Times New Roman" panose="02020603050405020304" pitchFamily="18" charset="0"/>
                <a:cs typeface="Times New Roman" panose="02020603050405020304" pitchFamily="18" charset="0"/>
              </a:rPr>
              <a:t>t</a:t>
            </a:r>
            <a:r>
              <a:rPr sz="2750" spc="-10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40" dirty="0">
                <a:latin typeface="Times New Roman" panose="02020603050405020304" pitchFamily="18" charset="0"/>
                <a:cs typeface="Times New Roman" panose="02020603050405020304" pitchFamily="18" charset="0"/>
              </a:rPr>
              <a:t>t</a:t>
            </a:r>
            <a:r>
              <a:rPr sz="2750" spc="-25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p</a:t>
            </a:r>
            <a:r>
              <a:rPr sz="2750" spc="4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75" dirty="0">
                <a:latin typeface="Times New Roman" panose="02020603050405020304" pitchFamily="18" charset="0"/>
                <a:cs typeface="Times New Roman" panose="02020603050405020304" pitchFamily="18" charset="0"/>
              </a:rPr>
              <a:t>nt</a:t>
            </a:r>
            <a:r>
              <a:rPr sz="2750" spc="-25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t>
            </a:r>
            <a:r>
              <a:rPr sz="2750" spc="3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a:t>
            </a:r>
            <a:r>
              <a:rPr sz="2750" spc="4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t>
            </a:r>
            <a:r>
              <a:rPr sz="2750" spc="40" dirty="0">
                <a:latin typeface="Times New Roman" panose="02020603050405020304" pitchFamily="18" charset="0"/>
                <a:cs typeface="Times New Roman" panose="02020603050405020304" pitchFamily="18" charset="0"/>
              </a:rPr>
              <a:t>s</a:t>
            </a:r>
            <a:r>
              <a:rPr sz="2750" spc="-145" dirty="0">
                <a:latin typeface="Times New Roman" panose="02020603050405020304" pitchFamily="18" charset="0"/>
                <a:cs typeface="Times New Roman" panose="02020603050405020304" pitchFamily="18" charset="0"/>
              </a:rPr>
              <a:t>.</a:t>
            </a:r>
            <a:r>
              <a:rPr sz="2750" spc="-28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B</a:t>
            </a:r>
            <a:r>
              <a:rPr sz="2750" spc="-120" dirty="0">
                <a:latin typeface="Times New Roman" panose="02020603050405020304" pitchFamily="18" charset="0"/>
                <a:cs typeface="Times New Roman" panose="02020603050405020304" pitchFamily="18" charset="0"/>
              </a:rPr>
              <a:t>y</a:t>
            </a:r>
            <a:r>
              <a:rPr sz="2750" spc="-31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40" dirty="0">
                <a:latin typeface="Times New Roman" panose="02020603050405020304" pitchFamily="18" charset="0"/>
                <a:cs typeface="Times New Roman" panose="02020603050405020304" pitchFamily="18" charset="0"/>
              </a:rPr>
              <a:t>n</a:t>
            </a:r>
            <a:r>
              <a:rPr sz="2750" spc="-100" dirty="0">
                <a:latin typeface="Times New Roman" panose="02020603050405020304" pitchFamily="18" charset="0"/>
                <a:cs typeface="Times New Roman" panose="02020603050405020304" pitchFamily="18" charset="0"/>
              </a:rPr>
              <a:t>a</a:t>
            </a:r>
            <a:r>
              <a:rPr sz="2750" spc="40" dirty="0">
                <a:latin typeface="Times New Roman" panose="02020603050405020304" pitchFamily="18" charset="0"/>
                <a:cs typeface="Times New Roman" panose="02020603050405020304" pitchFamily="18" charset="0"/>
              </a:rPr>
              <a:t>l</a:t>
            </a:r>
            <a:r>
              <a:rPr sz="2750" spc="-105" dirty="0">
                <a:latin typeface="Times New Roman" panose="02020603050405020304" pitchFamily="18" charset="0"/>
                <a:cs typeface="Times New Roman" panose="02020603050405020304" pitchFamily="18" charset="0"/>
              </a:rPr>
              <a:t>y</a:t>
            </a:r>
            <a:r>
              <a:rPr sz="2750" spc="-100" dirty="0">
                <a:latin typeface="Times New Roman" panose="02020603050405020304" pitchFamily="18" charset="0"/>
                <a:cs typeface="Times New Roman" panose="02020603050405020304" pitchFamily="18" charset="0"/>
              </a:rPr>
              <a:t>z</a:t>
            </a:r>
            <a:r>
              <a:rPr sz="2750" spc="35" dirty="0">
                <a:latin typeface="Times New Roman" panose="02020603050405020304" pitchFamily="18" charset="0"/>
                <a:cs typeface="Times New Roman" panose="02020603050405020304" pitchFamily="18" charset="0"/>
              </a:rPr>
              <a:t>i</a:t>
            </a:r>
            <a:r>
              <a:rPr sz="2750" spc="-120" dirty="0">
                <a:latin typeface="Times New Roman" panose="02020603050405020304" pitchFamily="18" charset="0"/>
                <a:cs typeface="Times New Roman" panose="02020603050405020304" pitchFamily="18" charset="0"/>
              </a:rPr>
              <a:t>ng  </a:t>
            </a:r>
            <a:r>
              <a:rPr sz="2750" spc="-95" dirty="0">
                <a:latin typeface="Times New Roman" panose="02020603050405020304" pitchFamily="18" charset="0"/>
                <a:cs typeface="Times New Roman" panose="02020603050405020304" pitchFamily="18" charset="0"/>
              </a:rPr>
              <a:t>w</a:t>
            </a:r>
            <a:r>
              <a:rPr sz="2750" spc="-30" dirty="0">
                <a:latin typeface="Times New Roman" panose="02020603050405020304" pitchFamily="18" charset="0"/>
                <a:cs typeface="Times New Roman" panose="02020603050405020304" pitchFamily="18" charset="0"/>
              </a:rPr>
              <a:t>e</a:t>
            </a:r>
            <a:r>
              <a:rPr sz="2750" spc="-100" dirty="0">
                <a:latin typeface="Times New Roman" panose="02020603050405020304" pitchFamily="18" charset="0"/>
                <a:cs typeface="Times New Roman" panose="02020603050405020304" pitchFamily="18" charset="0"/>
              </a:rPr>
              <a:t>at</a:t>
            </a:r>
            <a:r>
              <a:rPr sz="2750" spc="-40" dirty="0">
                <a:latin typeface="Times New Roman" panose="02020603050405020304" pitchFamily="18" charset="0"/>
                <a:cs typeface="Times New Roman" panose="02020603050405020304" pitchFamily="18" charset="0"/>
              </a:rPr>
              <a:t>h</a:t>
            </a:r>
            <a:r>
              <a:rPr sz="2750" spc="-100" dirty="0">
                <a:latin typeface="Times New Roman" panose="02020603050405020304" pitchFamily="18" charset="0"/>
                <a:cs typeface="Times New Roman" panose="02020603050405020304" pitchFamily="18" charset="0"/>
              </a:rPr>
              <a:t>e</a:t>
            </a:r>
            <a:r>
              <a:rPr sz="2750" spc="-70" dirty="0">
                <a:latin typeface="Times New Roman" panose="02020603050405020304" pitchFamily="18" charset="0"/>
                <a:cs typeface="Times New Roman" panose="02020603050405020304" pitchFamily="18" charset="0"/>
              </a:rPr>
              <a:t>r</a:t>
            </a:r>
            <a:r>
              <a:rPr sz="2750" spc="-28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25"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spc="-75" dirty="0">
                <a:latin typeface="Times New Roman" panose="02020603050405020304" pitchFamily="18" charset="0"/>
                <a:cs typeface="Times New Roman" panose="02020603050405020304" pitchFamily="18" charset="0"/>
              </a:rPr>
              <a:t>o</a:t>
            </a:r>
            <a:r>
              <a:rPr sz="2750" spc="-35" dirty="0">
                <a:latin typeface="Times New Roman" panose="02020603050405020304" pitchFamily="18" charset="0"/>
                <a:cs typeface="Times New Roman" panose="02020603050405020304" pitchFamily="18" charset="0"/>
              </a:rPr>
              <a:t>i</a:t>
            </a:r>
            <a:r>
              <a:rPr sz="2750" spc="55" dirty="0">
                <a:latin typeface="Times New Roman" panose="02020603050405020304" pitchFamily="18" charset="0"/>
                <a:cs typeface="Times New Roman" panose="02020603050405020304" pitchFamily="18" charset="0"/>
              </a:rPr>
              <a:t>l</a:t>
            </a:r>
            <a:r>
              <a:rPr sz="2750" spc="-275"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d</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t</a:t>
            </a:r>
            <a:r>
              <a:rPr sz="2750" spc="-100" dirty="0">
                <a:latin typeface="Times New Roman" panose="02020603050405020304" pitchFamily="18" charset="0"/>
                <a:cs typeface="Times New Roman" panose="02020603050405020304" pitchFamily="18" charset="0"/>
              </a:rPr>
              <a:t>a</a:t>
            </a:r>
            <a:r>
              <a:rPr sz="2750" spc="-145" dirty="0">
                <a:latin typeface="Times New Roman" panose="02020603050405020304" pitchFamily="18" charset="0"/>
                <a:cs typeface="Times New Roman" panose="02020603050405020304" pitchFamily="18" charset="0"/>
              </a:rPr>
              <a:t>,</a:t>
            </a:r>
            <a:r>
              <a:rPr sz="2750" spc="-28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40" dirty="0">
                <a:latin typeface="Times New Roman" panose="02020603050405020304" pitchFamily="18" charset="0"/>
                <a:cs typeface="Times New Roman" panose="02020603050405020304" pitchFamily="18" charset="0"/>
              </a:rPr>
              <a:t>l</a:t>
            </a:r>
            <a:r>
              <a:rPr sz="2750" spc="-75" dirty="0">
                <a:latin typeface="Times New Roman" panose="02020603050405020304" pitchFamily="18" charset="0"/>
                <a:cs typeface="Times New Roman" panose="02020603050405020304" pitchFamily="18" charset="0"/>
              </a:rPr>
              <a:t>o</a:t>
            </a:r>
            <a:r>
              <a:rPr sz="2750" spc="-155" dirty="0">
                <a:latin typeface="Times New Roman" panose="02020603050405020304" pitchFamily="18" charset="0"/>
                <a:cs typeface="Times New Roman" panose="02020603050405020304" pitchFamily="18" charset="0"/>
              </a:rPr>
              <a:t>ng</a:t>
            </a:r>
            <a:r>
              <a:rPr sz="2750" spc="-24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w</a:t>
            </a:r>
            <a:r>
              <a:rPr sz="2750" spc="-3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t</a:t>
            </a:r>
            <a:r>
              <a:rPr sz="2750" spc="-80" dirty="0">
                <a:latin typeface="Times New Roman" panose="02020603050405020304" pitchFamily="18" charset="0"/>
                <a:cs typeface="Times New Roman" panose="02020603050405020304" pitchFamily="18" charset="0"/>
              </a:rPr>
              <a:t>h  </a:t>
            </a:r>
            <a:r>
              <a:rPr sz="2750" spc="-45" dirty="0">
                <a:latin typeface="Times New Roman" panose="02020603050405020304" pitchFamily="18" charset="0"/>
                <a:cs typeface="Times New Roman" panose="02020603050405020304" pitchFamily="18" charset="0"/>
              </a:rPr>
              <a:t>plant</a:t>
            </a:r>
            <a:r>
              <a:rPr sz="2750" spc="-24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images,</a:t>
            </a:r>
            <a:r>
              <a:rPr sz="2750" spc="-280" dirty="0">
                <a:latin typeface="Times New Roman" panose="02020603050405020304" pitchFamily="18" charset="0"/>
                <a:cs typeface="Times New Roman" panose="02020603050405020304" pitchFamily="18" charset="0"/>
              </a:rPr>
              <a:t> </a:t>
            </a:r>
            <a:r>
              <a:rPr sz="2750" dirty="0">
                <a:latin typeface="Times New Roman" panose="02020603050405020304" pitchFamily="18" charset="0"/>
                <a:cs typeface="Times New Roman" panose="02020603050405020304" pitchFamily="18" charset="0"/>
              </a:rPr>
              <a:t>it</a:t>
            </a:r>
            <a:r>
              <a:rPr sz="2750" spc="-32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provides</a:t>
            </a:r>
            <a:r>
              <a:rPr sz="2750" spc="-28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actionable </a:t>
            </a:r>
            <a:r>
              <a:rPr sz="2750" spc="-844" dirty="0">
                <a:latin typeface="Times New Roman" panose="02020603050405020304" pitchFamily="18" charset="0"/>
                <a:cs typeface="Times New Roman" panose="02020603050405020304" pitchFamily="18" charset="0"/>
              </a:rPr>
              <a:t> </a:t>
            </a:r>
            <a:r>
              <a:rPr sz="2750" spc="40" dirty="0">
                <a:latin typeface="Times New Roman" panose="02020603050405020304" pitchFamily="18" charset="0"/>
                <a:cs typeface="Times New Roman" panose="02020603050405020304" pitchFamily="18" charset="0"/>
              </a:rPr>
              <a:t>i</a:t>
            </a:r>
            <a:r>
              <a:rPr sz="2750" spc="-65" dirty="0">
                <a:latin typeface="Times New Roman" panose="02020603050405020304" pitchFamily="18" charset="0"/>
                <a:cs typeface="Times New Roman" panose="02020603050405020304" pitchFamily="18" charset="0"/>
              </a:rPr>
              <a:t>n</a:t>
            </a:r>
            <a:r>
              <a:rPr sz="2750" spc="-80" dirty="0">
                <a:latin typeface="Times New Roman" panose="02020603050405020304" pitchFamily="18" charset="0"/>
                <a:cs typeface="Times New Roman" panose="02020603050405020304" pitchFamily="18" charset="0"/>
              </a:rPr>
              <a:t>s</a:t>
            </a:r>
            <a:r>
              <a:rPr sz="2750" spc="40" dirty="0">
                <a:latin typeface="Times New Roman" panose="02020603050405020304" pitchFamily="18" charset="0"/>
                <a:cs typeface="Times New Roman" panose="02020603050405020304" pitchFamily="18" charset="0"/>
              </a:rPr>
              <a:t>i</a:t>
            </a:r>
            <a:r>
              <a:rPr sz="2750" spc="-245" dirty="0">
                <a:latin typeface="Times New Roman" panose="02020603050405020304" pitchFamily="18" charset="0"/>
                <a:cs typeface="Times New Roman" panose="02020603050405020304" pitchFamily="18" charset="0"/>
              </a:rPr>
              <a:t>g</a:t>
            </a:r>
            <a:r>
              <a:rPr sz="2750" spc="-40" dirty="0">
                <a:latin typeface="Times New Roman" panose="02020603050405020304" pitchFamily="18" charset="0"/>
                <a:cs typeface="Times New Roman" panose="02020603050405020304" pitchFamily="18" charset="0"/>
              </a:rPr>
              <a:t>h</a:t>
            </a:r>
            <a:r>
              <a:rPr sz="2750" spc="-100" dirty="0">
                <a:latin typeface="Times New Roman" panose="02020603050405020304" pitchFamily="18" charset="0"/>
                <a:cs typeface="Times New Roman" panose="02020603050405020304" pitchFamily="18" charset="0"/>
              </a:rPr>
              <a:t>t</a:t>
            </a:r>
            <a:r>
              <a:rPr sz="2750" spc="-10" dirty="0">
                <a:latin typeface="Times New Roman" panose="02020603050405020304" pitchFamily="18" charset="0"/>
                <a:cs typeface="Times New Roman" panose="02020603050405020304" pitchFamily="18" charset="0"/>
              </a:rPr>
              <a:t>s</a:t>
            </a:r>
            <a:r>
              <a:rPr sz="2750" spc="-21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f</a:t>
            </a:r>
            <a:r>
              <a:rPr sz="2750" spc="-140" dirty="0">
                <a:latin typeface="Times New Roman" panose="02020603050405020304" pitchFamily="18" charset="0"/>
                <a:cs typeface="Times New Roman" panose="02020603050405020304" pitchFamily="18" charset="0"/>
              </a:rPr>
              <a:t>o</a:t>
            </a:r>
            <a:r>
              <a:rPr sz="2750" spc="-70" dirty="0">
                <a:latin typeface="Times New Roman" panose="02020603050405020304" pitchFamily="18" charset="0"/>
                <a:cs typeface="Times New Roman" panose="02020603050405020304" pitchFamily="18" charset="0"/>
              </a:rPr>
              <a:t>r</a:t>
            </a:r>
            <a:r>
              <a:rPr sz="2750" spc="-21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e</a:t>
            </a:r>
            <a:r>
              <a:rPr sz="2750" spc="-60" dirty="0">
                <a:latin typeface="Times New Roman" panose="02020603050405020304" pitchFamily="18" charset="0"/>
                <a:cs typeface="Times New Roman" panose="02020603050405020304" pitchFamily="18" charset="0"/>
              </a:rPr>
              <a:t>f</a:t>
            </a:r>
            <a:r>
              <a:rPr sz="2750" spc="-50" dirty="0">
                <a:latin typeface="Times New Roman" panose="02020603050405020304" pitchFamily="18" charset="0"/>
                <a:cs typeface="Times New Roman" panose="02020603050405020304" pitchFamily="18" charset="0"/>
              </a:rPr>
              <a:t>f</a:t>
            </a:r>
            <a:r>
              <a:rPr sz="2750" spc="40" dirty="0">
                <a:latin typeface="Times New Roman" panose="02020603050405020304" pitchFamily="18" charset="0"/>
                <a:cs typeface="Times New Roman" panose="02020603050405020304" pitchFamily="18" charset="0"/>
              </a:rPr>
              <a:t>i</a:t>
            </a:r>
            <a:r>
              <a:rPr sz="2750" dirty="0">
                <a:latin typeface="Times New Roman" panose="02020603050405020304" pitchFamily="18" charset="0"/>
                <a:cs typeface="Times New Roman" panose="02020603050405020304" pitchFamily="18" charset="0"/>
              </a:rPr>
              <a:t>c</a:t>
            </a:r>
            <a:r>
              <a:rPr sz="2750" spc="-30" dirty="0">
                <a:latin typeface="Times New Roman" panose="02020603050405020304" pitchFamily="18" charset="0"/>
                <a:cs typeface="Times New Roman" panose="02020603050405020304" pitchFamily="18" charset="0"/>
              </a:rPr>
              <a:t>ie</a:t>
            </a:r>
            <a:r>
              <a:rPr sz="2750" spc="-75" dirty="0">
                <a:latin typeface="Times New Roman" panose="02020603050405020304" pitchFamily="18" charset="0"/>
                <a:cs typeface="Times New Roman" panose="02020603050405020304" pitchFamily="18" charset="0"/>
              </a:rPr>
              <a:t>nt</a:t>
            </a:r>
            <a:r>
              <a:rPr sz="2750" spc="-325" dirty="0">
                <a:latin typeface="Times New Roman" panose="02020603050405020304" pitchFamily="18" charset="0"/>
                <a:cs typeface="Times New Roman" panose="02020603050405020304" pitchFamily="18" charset="0"/>
              </a:rPr>
              <a:t> </a:t>
            </a:r>
            <a:r>
              <a:rPr sz="2750" spc="-175" dirty="0">
                <a:latin typeface="Times New Roman" panose="02020603050405020304" pitchFamily="18" charset="0"/>
                <a:cs typeface="Times New Roman" panose="02020603050405020304" pitchFamily="18" charset="0"/>
              </a:rPr>
              <a:t>g</a:t>
            </a:r>
            <a:r>
              <a:rPr sz="2750" spc="-105" dirty="0">
                <a:latin typeface="Times New Roman" panose="02020603050405020304" pitchFamily="18" charset="0"/>
                <a:cs typeface="Times New Roman" panose="02020603050405020304" pitchFamily="18" charset="0"/>
              </a:rPr>
              <a:t>a</a:t>
            </a:r>
            <a:r>
              <a:rPr sz="2750" spc="-15"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d</a:t>
            </a:r>
            <a:r>
              <a:rPr sz="2750" spc="-30" dirty="0">
                <a:latin typeface="Times New Roman" panose="02020603050405020304" pitchFamily="18" charset="0"/>
                <a:cs typeface="Times New Roman" panose="02020603050405020304" pitchFamily="18" charset="0"/>
              </a:rPr>
              <a:t>e</a:t>
            </a:r>
            <a:r>
              <a:rPr sz="2750" spc="-80" dirty="0">
                <a:latin typeface="Times New Roman" panose="02020603050405020304" pitchFamily="18" charset="0"/>
                <a:cs typeface="Times New Roman" panose="02020603050405020304" pitchFamily="18" charset="0"/>
              </a:rPr>
              <a:t>n  </a:t>
            </a:r>
            <a:r>
              <a:rPr sz="2750" spc="-100" dirty="0">
                <a:latin typeface="Times New Roman" panose="02020603050405020304" pitchFamily="18" charset="0"/>
                <a:cs typeface="Times New Roman" panose="02020603050405020304" pitchFamily="18" charset="0"/>
              </a:rPr>
              <a:t>management.</a:t>
            </a:r>
            <a:endParaRPr sz="2750" dirty="0">
              <a:latin typeface="Times New Roman" panose="02020603050405020304" pitchFamily="18" charset="0"/>
              <a:cs typeface="Times New Roman" panose="02020603050405020304" pitchFamily="18" charset="0"/>
            </a:endParaRPr>
          </a:p>
        </p:txBody>
      </p:sp>
      <p:grpSp>
        <p:nvGrpSpPr>
          <p:cNvPr id="4" name="object 4"/>
          <p:cNvGrpSpPr/>
          <p:nvPr/>
        </p:nvGrpSpPr>
        <p:grpSpPr>
          <a:xfrm>
            <a:off x="1438339" y="1666811"/>
            <a:ext cx="3368534" cy="4518497"/>
            <a:chOff x="1438338" y="1666811"/>
            <a:chExt cx="3400425" cy="4267835"/>
          </a:xfrm>
        </p:grpSpPr>
        <p:pic>
          <p:nvPicPr>
            <p:cNvPr id="5" name="object 5"/>
            <p:cNvPicPr/>
            <p:nvPr/>
          </p:nvPicPr>
          <p:blipFill>
            <a:blip r:embed="rId2" cstate="print"/>
            <a:stretch>
              <a:fillRect/>
            </a:stretch>
          </p:blipFill>
          <p:spPr>
            <a:xfrm>
              <a:off x="1447799" y="1676399"/>
              <a:ext cx="3381375" cy="4248150"/>
            </a:xfrm>
            <a:prstGeom prst="rect">
              <a:avLst/>
            </a:prstGeom>
          </p:spPr>
        </p:pic>
        <p:sp>
          <p:nvSpPr>
            <p:cNvPr id="6" name="object 6"/>
            <p:cNvSpPr/>
            <p:nvPr/>
          </p:nvSpPr>
          <p:spPr>
            <a:xfrm>
              <a:off x="1443100" y="1671573"/>
              <a:ext cx="3390900" cy="4258310"/>
            </a:xfrm>
            <a:custGeom>
              <a:avLst/>
              <a:gdLst/>
              <a:ahLst/>
              <a:cxnLst/>
              <a:rect l="l" t="t" r="r" b="b"/>
              <a:pathLst>
                <a:path w="3390900" h="4258310">
                  <a:moveTo>
                    <a:pt x="1090803" y="0"/>
                  </a:moveTo>
                  <a:lnTo>
                    <a:pt x="3390773" y="0"/>
                  </a:lnTo>
                  <a:lnTo>
                    <a:pt x="3390773" y="3171698"/>
                  </a:lnTo>
                  <a:lnTo>
                    <a:pt x="3389376" y="3227578"/>
                  </a:lnTo>
                  <a:lnTo>
                    <a:pt x="3385185" y="3282696"/>
                  </a:lnTo>
                  <a:lnTo>
                    <a:pt x="3378327" y="3337052"/>
                  </a:lnTo>
                  <a:lnTo>
                    <a:pt x="3368802" y="3390519"/>
                  </a:lnTo>
                  <a:lnTo>
                    <a:pt x="3356610" y="3443097"/>
                  </a:lnTo>
                  <a:lnTo>
                    <a:pt x="3342004" y="3494658"/>
                  </a:lnTo>
                  <a:lnTo>
                    <a:pt x="3324987" y="3545078"/>
                  </a:lnTo>
                  <a:lnTo>
                    <a:pt x="3305429" y="3594480"/>
                  </a:lnTo>
                  <a:lnTo>
                    <a:pt x="3259709" y="3689350"/>
                  </a:lnTo>
                  <a:lnTo>
                    <a:pt x="3205353" y="3778885"/>
                  </a:lnTo>
                  <a:lnTo>
                    <a:pt x="3142869" y="3862578"/>
                  </a:lnTo>
                  <a:lnTo>
                    <a:pt x="3072765" y="3939641"/>
                  </a:lnTo>
                  <a:lnTo>
                    <a:pt x="2995676" y="4009732"/>
                  </a:lnTo>
                  <a:lnTo>
                    <a:pt x="2911983" y="4072254"/>
                  </a:lnTo>
                  <a:lnTo>
                    <a:pt x="2822448" y="4126661"/>
                  </a:lnTo>
                  <a:lnTo>
                    <a:pt x="2727579" y="4172369"/>
                  </a:lnTo>
                  <a:lnTo>
                    <a:pt x="2678176" y="4191838"/>
                  </a:lnTo>
                  <a:lnTo>
                    <a:pt x="2627757" y="4208907"/>
                  </a:lnTo>
                  <a:lnTo>
                    <a:pt x="2576195" y="4223550"/>
                  </a:lnTo>
                  <a:lnTo>
                    <a:pt x="2523616" y="4235678"/>
                  </a:lnTo>
                  <a:lnTo>
                    <a:pt x="2470150" y="4245229"/>
                  </a:lnTo>
                  <a:lnTo>
                    <a:pt x="2415794" y="4252137"/>
                  </a:lnTo>
                  <a:lnTo>
                    <a:pt x="2360676" y="4256328"/>
                  </a:lnTo>
                  <a:lnTo>
                    <a:pt x="2304796" y="4257738"/>
                  </a:lnTo>
                  <a:lnTo>
                    <a:pt x="0" y="4257738"/>
                  </a:lnTo>
                  <a:lnTo>
                    <a:pt x="0" y="1086103"/>
                  </a:lnTo>
                  <a:lnTo>
                    <a:pt x="1396" y="1030224"/>
                  </a:lnTo>
                  <a:lnTo>
                    <a:pt x="5587" y="975105"/>
                  </a:lnTo>
                  <a:lnTo>
                    <a:pt x="12446" y="920750"/>
                  </a:lnTo>
                  <a:lnTo>
                    <a:pt x="21971" y="867283"/>
                  </a:lnTo>
                  <a:lnTo>
                    <a:pt x="34162" y="814704"/>
                  </a:lnTo>
                  <a:lnTo>
                    <a:pt x="48768" y="763142"/>
                  </a:lnTo>
                  <a:lnTo>
                    <a:pt x="65786" y="712724"/>
                  </a:lnTo>
                  <a:lnTo>
                    <a:pt x="85343" y="663321"/>
                  </a:lnTo>
                  <a:lnTo>
                    <a:pt x="131064" y="568451"/>
                  </a:lnTo>
                  <a:lnTo>
                    <a:pt x="185419" y="478916"/>
                  </a:lnTo>
                  <a:lnTo>
                    <a:pt x="247904" y="395224"/>
                  </a:lnTo>
                  <a:lnTo>
                    <a:pt x="318007" y="318135"/>
                  </a:lnTo>
                  <a:lnTo>
                    <a:pt x="395097" y="248030"/>
                  </a:lnTo>
                  <a:lnTo>
                    <a:pt x="478790" y="185547"/>
                  </a:lnTo>
                  <a:lnTo>
                    <a:pt x="568325" y="131190"/>
                  </a:lnTo>
                  <a:lnTo>
                    <a:pt x="663194" y="85471"/>
                  </a:lnTo>
                  <a:lnTo>
                    <a:pt x="712597" y="65912"/>
                  </a:lnTo>
                  <a:lnTo>
                    <a:pt x="763016" y="48895"/>
                  </a:lnTo>
                  <a:lnTo>
                    <a:pt x="814578" y="34289"/>
                  </a:lnTo>
                  <a:lnTo>
                    <a:pt x="867156" y="22098"/>
                  </a:lnTo>
                  <a:lnTo>
                    <a:pt x="920623" y="12573"/>
                  </a:lnTo>
                  <a:lnTo>
                    <a:pt x="974979" y="5714"/>
                  </a:lnTo>
                  <a:lnTo>
                    <a:pt x="1030097" y="1524"/>
                  </a:lnTo>
                  <a:lnTo>
                    <a:pt x="1090803" y="0"/>
                  </a:lnTo>
                  <a:close/>
                </a:path>
              </a:pathLst>
            </a:custGeom>
            <a:ln w="9525">
              <a:solidFill>
                <a:srgbClr val="585858"/>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 name="object 7"/>
          <p:cNvSpPr txBox="1">
            <a:spLocks noGrp="1"/>
          </p:cNvSpPr>
          <p:nvPr>
            <p:ph type="sldNum" sz="quarter" idx="7"/>
          </p:nvPr>
        </p:nvSpPr>
        <p:spPr>
          <a:xfrm>
            <a:off x="11632183" y="6528296"/>
            <a:ext cx="245327"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3</a:t>
            </a:fld>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3F71-0E99-C411-D6F0-1FE208140FD1}"/>
              </a:ext>
            </a:extLst>
          </p:cNvPr>
          <p:cNvSpPr>
            <a:spLocks noGrp="1"/>
          </p:cNvSpPr>
          <p:nvPr>
            <p:ph type="title"/>
          </p:nvPr>
        </p:nvSpPr>
        <p:spPr>
          <a:xfrm>
            <a:off x="525144" y="582866"/>
            <a:ext cx="2980056" cy="1354217"/>
          </a:xfrm>
        </p:spPr>
        <p:txBody>
          <a:bodyPr/>
          <a:lstStyle/>
          <a:p>
            <a:r>
              <a:rPr lang="en-US" sz="4400" u="none" dirty="0">
                <a:solidFill>
                  <a:schemeClr val="accent6">
                    <a:lumMod val="75000"/>
                  </a:schemeClr>
                </a:solidFill>
              </a:rPr>
              <a:t>Evaluation</a:t>
            </a:r>
            <a:endParaRPr lang="en-IN" sz="4400" u="none" dirty="0">
              <a:solidFill>
                <a:schemeClr val="accent6">
                  <a:lumMod val="75000"/>
                </a:schemeClr>
              </a:solidFill>
            </a:endParaRPr>
          </a:p>
        </p:txBody>
      </p:sp>
      <p:sp>
        <p:nvSpPr>
          <p:cNvPr id="3" name="Text Placeholder 2">
            <a:extLst>
              <a:ext uri="{FF2B5EF4-FFF2-40B4-BE49-F238E27FC236}">
                <a16:creationId xmlns:a16="http://schemas.microsoft.com/office/drawing/2014/main" id="{215E5F20-8DA7-C4EE-68CC-789435FF858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3E23245-3EDE-B127-1E77-314BA32F1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769166"/>
            <a:ext cx="4905184" cy="1319668"/>
          </a:xfrm>
          <a:prstGeom prst="rect">
            <a:avLst/>
          </a:prstGeom>
        </p:spPr>
      </p:pic>
    </p:spTree>
    <p:extLst>
      <p:ext uri="{BB962C8B-B14F-4D97-AF65-F5344CB8AC3E}">
        <p14:creationId xmlns:p14="http://schemas.microsoft.com/office/powerpoint/2010/main" val="3801430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24"/>
            <a:ext cx="3108960" cy="518159"/>
          </a:xfrm>
          <a:prstGeom prst="rect">
            <a:avLst/>
          </a:prstGeom>
        </p:spPr>
        <p:txBody>
          <a:bodyPr vert="horz" wrap="square" lIns="0" tIns="16510" rIns="0" bIns="0" rtlCol="0">
            <a:spAutoFit/>
          </a:bodyPr>
          <a:lstStyle/>
          <a:p>
            <a:pPr marL="12700">
              <a:lnSpc>
                <a:spcPct val="100000"/>
              </a:lnSpc>
              <a:spcBef>
                <a:spcPts val="130"/>
              </a:spcBef>
            </a:pPr>
            <a:r>
              <a:rPr sz="3200" u="none" spc="-200" dirty="0"/>
              <a:t>L</a:t>
            </a:r>
            <a:r>
              <a:rPr sz="3200" u="none" spc="-135" dirty="0"/>
              <a:t>i</a:t>
            </a:r>
            <a:r>
              <a:rPr sz="3200" u="none" spc="-220" dirty="0"/>
              <a:t>t</a:t>
            </a:r>
            <a:r>
              <a:rPr sz="3200" u="none" spc="-195" dirty="0"/>
              <a:t>e</a:t>
            </a:r>
            <a:r>
              <a:rPr sz="3200" u="none" spc="-175" dirty="0"/>
              <a:t>r</a:t>
            </a:r>
            <a:r>
              <a:rPr sz="3200" u="none" spc="-55" dirty="0"/>
              <a:t>a</a:t>
            </a:r>
            <a:r>
              <a:rPr sz="3200" u="none" spc="-220" dirty="0"/>
              <a:t>t</a:t>
            </a:r>
            <a:r>
              <a:rPr sz="3200" u="none" spc="-170" dirty="0"/>
              <a:t>u</a:t>
            </a:r>
            <a:r>
              <a:rPr sz="3200" u="none" spc="-175" dirty="0"/>
              <a:t>r</a:t>
            </a:r>
            <a:r>
              <a:rPr sz="3200" u="none" spc="-200" dirty="0"/>
              <a:t>e</a:t>
            </a:r>
            <a:r>
              <a:rPr sz="3200" u="none" spc="-280" dirty="0"/>
              <a:t> </a:t>
            </a:r>
            <a:r>
              <a:rPr sz="3200" u="none" spc="-5" dirty="0"/>
              <a:t>R</a:t>
            </a:r>
            <a:r>
              <a:rPr sz="3200" u="none" spc="-265" dirty="0"/>
              <a:t>e</a:t>
            </a:r>
            <a:r>
              <a:rPr sz="3200" u="none" spc="-140" dirty="0"/>
              <a:t>v</a:t>
            </a:r>
            <a:r>
              <a:rPr sz="3200" u="none" spc="-110" dirty="0"/>
              <a:t>i</a:t>
            </a:r>
            <a:r>
              <a:rPr sz="3200" u="none" spc="-195" dirty="0"/>
              <a:t>e</a:t>
            </a:r>
            <a:r>
              <a:rPr sz="3200" u="none" spc="-70" dirty="0"/>
              <a:t>w</a:t>
            </a:r>
            <a:endParaRPr sz="32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31</a:t>
            </a:fld>
            <a:endParaRPr dirty="0"/>
          </a:p>
        </p:txBody>
      </p:sp>
      <p:graphicFrame>
        <p:nvGraphicFramePr>
          <p:cNvPr id="3" name="object 3"/>
          <p:cNvGraphicFramePr>
            <a:graphicFrameLocks noGrp="1"/>
          </p:cNvGraphicFramePr>
          <p:nvPr/>
        </p:nvGraphicFramePr>
        <p:xfrm>
          <a:off x="26551" y="1112202"/>
          <a:ext cx="12131040" cy="5224486"/>
        </p:xfrm>
        <a:graphic>
          <a:graphicData uri="http://schemas.openxmlformats.org/drawingml/2006/table">
            <a:tbl>
              <a:tblPr firstRow="1" bandRow="1">
                <a:tableStyleId>{2D5ABB26-0587-4C30-8999-92F81FD0307C}</a:tableStyleId>
              </a:tblPr>
              <a:tblGrid>
                <a:gridCol w="1119505">
                  <a:extLst>
                    <a:ext uri="{9D8B030D-6E8A-4147-A177-3AD203B41FA5}">
                      <a16:colId xmlns:a16="http://schemas.microsoft.com/office/drawing/2014/main" val="20000"/>
                    </a:ext>
                  </a:extLst>
                </a:gridCol>
                <a:gridCol w="3441700">
                  <a:extLst>
                    <a:ext uri="{9D8B030D-6E8A-4147-A177-3AD203B41FA5}">
                      <a16:colId xmlns:a16="http://schemas.microsoft.com/office/drawing/2014/main" val="20001"/>
                    </a:ext>
                  </a:extLst>
                </a:gridCol>
                <a:gridCol w="4661535">
                  <a:extLst>
                    <a:ext uri="{9D8B030D-6E8A-4147-A177-3AD203B41FA5}">
                      <a16:colId xmlns:a16="http://schemas.microsoft.com/office/drawing/2014/main" val="20002"/>
                    </a:ext>
                  </a:extLst>
                </a:gridCol>
                <a:gridCol w="2908300">
                  <a:extLst>
                    <a:ext uri="{9D8B030D-6E8A-4147-A177-3AD203B41FA5}">
                      <a16:colId xmlns:a16="http://schemas.microsoft.com/office/drawing/2014/main" val="20003"/>
                    </a:ext>
                  </a:extLst>
                </a:gridCol>
              </a:tblGrid>
              <a:tr h="350138">
                <a:tc>
                  <a:txBody>
                    <a:bodyPr/>
                    <a:lstStyle/>
                    <a:p>
                      <a:pPr marL="332740">
                        <a:lnSpc>
                          <a:spcPct val="100000"/>
                        </a:lnSpc>
                        <a:spcBef>
                          <a:spcPts val="209"/>
                        </a:spcBef>
                      </a:pPr>
                      <a:r>
                        <a:rPr sz="1400" b="1" spc="20" dirty="0">
                          <a:solidFill>
                            <a:srgbClr val="FFFFFF"/>
                          </a:solidFill>
                          <a:latin typeface="Arial"/>
                          <a:cs typeface="Arial"/>
                        </a:rPr>
                        <a:t>S.</a:t>
                      </a:r>
                      <a:r>
                        <a:rPr sz="1400" b="1" spc="-80" dirty="0">
                          <a:solidFill>
                            <a:srgbClr val="FFFFFF"/>
                          </a:solidFill>
                          <a:latin typeface="Arial"/>
                          <a:cs typeface="Arial"/>
                        </a:rPr>
                        <a:t> </a:t>
                      </a:r>
                      <a:r>
                        <a:rPr sz="1400" b="1" spc="-15" dirty="0">
                          <a:solidFill>
                            <a:srgbClr val="FFFFFF"/>
                          </a:solidFill>
                          <a:latin typeface="Arial"/>
                          <a:cs typeface="Arial"/>
                        </a:rPr>
                        <a:t>No</a:t>
                      </a:r>
                      <a:endParaRPr sz="1400">
                        <a:latin typeface="Arial"/>
                        <a:cs typeface="Arial"/>
                      </a:endParaRPr>
                    </a:p>
                  </a:txBody>
                  <a:tcPr marL="0" marR="0" marT="26669"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00AFEF"/>
                    </a:solidFill>
                  </a:tcPr>
                </a:tc>
                <a:tc>
                  <a:txBody>
                    <a:bodyPr/>
                    <a:lstStyle/>
                    <a:p>
                      <a:pPr marL="62865">
                        <a:lnSpc>
                          <a:spcPct val="100000"/>
                        </a:lnSpc>
                        <a:spcBef>
                          <a:spcPts val="209"/>
                        </a:spcBef>
                      </a:pPr>
                      <a:r>
                        <a:rPr sz="1400" b="1" dirty="0">
                          <a:solidFill>
                            <a:srgbClr val="FFFFFF"/>
                          </a:solidFill>
                          <a:latin typeface="Arial"/>
                          <a:cs typeface="Arial"/>
                        </a:rPr>
                        <a:t>Title</a:t>
                      </a:r>
                      <a:r>
                        <a:rPr sz="1400" b="1" spc="-70" dirty="0">
                          <a:solidFill>
                            <a:srgbClr val="FFFFFF"/>
                          </a:solidFill>
                          <a:latin typeface="Arial"/>
                          <a:cs typeface="Arial"/>
                        </a:rPr>
                        <a:t> </a:t>
                      </a:r>
                      <a:r>
                        <a:rPr sz="1400" b="1" spc="20" dirty="0">
                          <a:solidFill>
                            <a:srgbClr val="FFFFFF"/>
                          </a:solidFill>
                          <a:latin typeface="Arial"/>
                          <a:cs typeface="Arial"/>
                        </a:rPr>
                        <a:t>of</a:t>
                      </a:r>
                      <a:r>
                        <a:rPr sz="1400" b="1" spc="-45" dirty="0">
                          <a:solidFill>
                            <a:srgbClr val="FFFFFF"/>
                          </a:solidFill>
                          <a:latin typeface="Arial"/>
                          <a:cs typeface="Arial"/>
                        </a:rPr>
                        <a:t> </a:t>
                      </a:r>
                      <a:r>
                        <a:rPr sz="1400" b="1" dirty="0">
                          <a:solidFill>
                            <a:srgbClr val="FFFFFF"/>
                          </a:solidFill>
                          <a:latin typeface="Arial"/>
                          <a:cs typeface="Arial"/>
                        </a:rPr>
                        <a:t>Paper,</a:t>
                      </a:r>
                      <a:r>
                        <a:rPr sz="1400" b="1" spc="-45" dirty="0">
                          <a:solidFill>
                            <a:srgbClr val="FFFFFF"/>
                          </a:solidFill>
                          <a:latin typeface="Arial"/>
                          <a:cs typeface="Arial"/>
                        </a:rPr>
                        <a:t> </a:t>
                      </a:r>
                      <a:r>
                        <a:rPr sz="1400" b="1" spc="-5" dirty="0">
                          <a:solidFill>
                            <a:srgbClr val="FFFFFF"/>
                          </a:solidFill>
                          <a:latin typeface="Arial"/>
                          <a:cs typeface="Arial"/>
                        </a:rPr>
                        <a:t>Publisher</a:t>
                      </a:r>
                      <a:r>
                        <a:rPr sz="1400" b="1" spc="-50" dirty="0">
                          <a:solidFill>
                            <a:srgbClr val="FFFFFF"/>
                          </a:solidFill>
                          <a:latin typeface="Arial"/>
                          <a:cs typeface="Arial"/>
                        </a:rPr>
                        <a:t> </a:t>
                      </a:r>
                      <a:r>
                        <a:rPr sz="1400" b="1" spc="15" dirty="0">
                          <a:solidFill>
                            <a:srgbClr val="FFFFFF"/>
                          </a:solidFill>
                          <a:latin typeface="Arial"/>
                          <a:cs typeface="Arial"/>
                        </a:rPr>
                        <a:t>&amp;</a:t>
                      </a:r>
                      <a:r>
                        <a:rPr sz="1400" b="1" dirty="0">
                          <a:solidFill>
                            <a:srgbClr val="FFFFFF"/>
                          </a:solidFill>
                          <a:latin typeface="Arial"/>
                          <a:cs typeface="Arial"/>
                        </a:rPr>
                        <a:t> </a:t>
                      </a:r>
                      <a:r>
                        <a:rPr sz="1400" b="1" spc="-5" dirty="0">
                          <a:solidFill>
                            <a:srgbClr val="FFFFFF"/>
                          </a:solidFill>
                          <a:latin typeface="Arial"/>
                          <a:cs typeface="Arial"/>
                        </a:rPr>
                        <a:t>Year</a:t>
                      </a:r>
                      <a:endParaRPr sz="1400">
                        <a:latin typeface="Arial"/>
                        <a:cs typeface="Arial"/>
                      </a:endParaRPr>
                    </a:p>
                  </a:txBody>
                  <a:tcPr marL="0" marR="0" marT="26669"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00AFEF"/>
                    </a:solidFill>
                  </a:tcPr>
                </a:tc>
                <a:tc>
                  <a:txBody>
                    <a:bodyPr/>
                    <a:lstStyle/>
                    <a:p>
                      <a:pPr marL="65405">
                        <a:lnSpc>
                          <a:spcPct val="100000"/>
                        </a:lnSpc>
                        <a:spcBef>
                          <a:spcPts val="209"/>
                        </a:spcBef>
                      </a:pPr>
                      <a:r>
                        <a:rPr sz="1400" b="1" spc="-10" dirty="0">
                          <a:solidFill>
                            <a:srgbClr val="FFFFFF"/>
                          </a:solidFill>
                          <a:latin typeface="Arial"/>
                          <a:cs typeface="Arial"/>
                        </a:rPr>
                        <a:t>Methodology</a:t>
                      </a:r>
                      <a:endParaRPr sz="1400">
                        <a:latin typeface="Arial"/>
                        <a:cs typeface="Arial"/>
                      </a:endParaRPr>
                    </a:p>
                  </a:txBody>
                  <a:tcPr marL="0" marR="0" marT="26669"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00AFEF"/>
                    </a:solidFill>
                  </a:tcPr>
                </a:tc>
                <a:tc>
                  <a:txBody>
                    <a:bodyPr/>
                    <a:lstStyle/>
                    <a:p>
                      <a:pPr marL="69215">
                        <a:lnSpc>
                          <a:spcPct val="100000"/>
                        </a:lnSpc>
                        <a:spcBef>
                          <a:spcPts val="209"/>
                        </a:spcBef>
                      </a:pPr>
                      <a:r>
                        <a:rPr sz="1400" b="1" spc="-5" dirty="0">
                          <a:solidFill>
                            <a:srgbClr val="FFFFFF"/>
                          </a:solidFill>
                          <a:latin typeface="Arial"/>
                          <a:cs typeface="Arial"/>
                        </a:rPr>
                        <a:t>Gaps</a:t>
                      </a:r>
                      <a:endParaRPr sz="1400">
                        <a:latin typeface="Arial"/>
                        <a:cs typeface="Arial"/>
                      </a:endParaRPr>
                    </a:p>
                  </a:txBody>
                  <a:tcPr marL="0" marR="0" marT="26669"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00AFEF"/>
                    </a:solidFill>
                  </a:tcPr>
                </a:tc>
                <a:extLst>
                  <a:ext uri="{0D108BD9-81ED-4DB2-BD59-A6C34878D82A}">
                    <a16:rowId xmlns:a16="http://schemas.microsoft.com/office/drawing/2014/main" val="10000"/>
                  </a:ext>
                </a:extLst>
              </a:tr>
              <a:tr h="4874348">
                <a:tc>
                  <a:txBody>
                    <a:bodyPr/>
                    <a:lstStyle/>
                    <a:p>
                      <a:pPr algn="ctr">
                        <a:lnSpc>
                          <a:spcPct val="100000"/>
                        </a:lnSpc>
                        <a:spcBef>
                          <a:spcPts val="210"/>
                        </a:spcBef>
                      </a:pPr>
                      <a:r>
                        <a:rPr sz="1400" spc="-35" dirty="0">
                          <a:latin typeface="Arial MT"/>
                          <a:cs typeface="Arial MT"/>
                        </a:rPr>
                        <a:t>2)</a:t>
                      </a:r>
                      <a:endParaRPr sz="1400">
                        <a:latin typeface="Arial MT"/>
                        <a:cs typeface="Arial MT"/>
                      </a:endParaRPr>
                    </a:p>
                  </a:txBody>
                  <a:tcPr marL="0" marR="0" marT="26670"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BEDEE"/>
                    </a:solidFill>
                  </a:tcPr>
                </a:tc>
                <a:tc>
                  <a:txBody>
                    <a:bodyPr/>
                    <a:lstStyle/>
                    <a:p>
                      <a:pPr marL="62865" marR="262255">
                        <a:lnSpc>
                          <a:spcPct val="99900"/>
                        </a:lnSpc>
                        <a:spcBef>
                          <a:spcPts val="215"/>
                        </a:spcBef>
                      </a:pPr>
                      <a:r>
                        <a:rPr sz="1400" b="1" dirty="0">
                          <a:solidFill>
                            <a:srgbClr val="333333"/>
                          </a:solidFill>
                          <a:latin typeface="Arial"/>
                          <a:cs typeface="Arial"/>
                        </a:rPr>
                        <a:t>Published </a:t>
                      </a:r>
                      <a:r>
                        <a:rPr sz="1400" b="1" spc="10" dirty="0">
                          <a:solidFill>
                            <a:srgbClr val="333333"/>
                          </a:solidFill>
                          <a:latin typeface="Arial"/>
                          <a:cs typeface="Arial"/>
                        </a:rPr>
                        <a:t>in: </a:t>
                      </a:r>
                      <a:r>
                        <a:rPr sz="1400" u="sng" dirty="0">
                          <a:solidFill>
                            <a:srgbClr val="0096A7"/>
                          </a:solidFill>
                          <a:uFill>
                            <a:solidFill>
                              <a:srgbClr val="0096A7"/>
                            </a:solidFill>
                          </a:uFill>
                          <a:latin typeface="Arial MT"/>
                          <a:cs typeface="Arial MT"/>
                          <a:hlinkClick r:id="rId2"/>
                        </a:rPr>
                        <a:t>2021 IEEE 14th </a:t>
                      </a:r>
                      <a:r>
                        <a:rPr sz="1400" spc="5" dirty="0">
                          <a:solidFill>
                            <a:srgbClr val="0096A7"/>
                          </a:solidFill>
                          <a:latin typeface="Arial MT"/>
                          <a:cs typeface="Arial MT"/>
                        </a:rPr>
                        <a:t> </a:t>
                      </a:r>
                      <a:r>
                        <a:rPr sz="1400" u="sng" spc="-5" dirty="0">
                          <a:solidFill>
                            <a:srgbClr val="0096A7"/>
                          </a:solidFill>
                          <a:uFill>
                            <a:solidFill>
                              <a:srgbClr val="0096A7"/>
                            </a:solidFill>
                          </a:uFill>
                          <a:latin typeface="Arial MT"/>
                          <a:cs typeface="Arial MT"/>
                          <a:hlinkClick r:id="rId2"/>
                        </a:rPr>
                        <a:t>International</a:t>
                      </a:r>
                      <a:r>
                        <a:rPr sz="1400" u="sng" spc="20" dirty="0">
                          <a:solidFill>
                            <a:srgbClr val="0096A7"/>
                          </a:solidFill>
                          <a:uFill>
                            <a:solidFill>
                              <a:srgbClr val="0096A7"/>
                            </a:solidFill>
                          </a:uFill>
                          <a:latin typeface="Arial MT"/>
                          <a:cs typeface="Arial MT"/>
                          <a:hlinkClick r:id="rId2"/>
                        </a:rPr>
                        <a:t> </a:t>
                      </a:r>
                      <a:r>
                        <a:rPr sz="1400" u="sng" spc="-10" dirty="0">
                          <a:solidFill>
                            <a:srgbClr val="0096A7"/>
                          </a:solidFill>
                          <a:uFill>
                            <a:solidFill>
                              <a:srgbClr val="0096A7"/>
                            </a:solidFill>
                          </a:uFill>
                          <a:latin typeface="Arial MT"/>
                          <a:cs typeface="Arial MT"/>
                          <a:hlinkClick r:id="rId2"/>
                        </a:rPr>
                        <a:t>Symposium</a:t>
                      </a:r>
                      <a:r>
                        <a:rPr sz="1400" u="sng" spc="-25" dirty="0">
                          <a:solidFill>
                            <a:srgbClr val="0096A7"/>
                          </a:solidFill>
                          <a:uFill>
                            <a:solidFill>
                              <a:srgbClr val="0096A7"/>
                            </a:solidFill>
                          </a:uFill>
                          <a:latin typeface="Arial MT"/>
                          <a:cs typeface="Arial MT"/>
                          <a:hlinkClick r:id="rId2"/>
                        </a:rPr>
                        <a:t> </a:t>
                      </a:r>
                      <a:r>
                        <a:rPr sz="1400" u="sng" spc="-10" dirty="0">
                          <a:solidFill>
                            <a:srgbClr val="0096A7"/>
                          </a:solidFill>
                          <a:uFill>
                            <a:solidFill>
                              <a:srgbClr val="0096A7"/>
                            </a:solidFill>
                          </a:uFill>
                          <a:latin typeface="Arial MT"/>
                          <a:cs typeface="Arial MT"/>
                          <a:hlinkClick r:id="rId2"/>
                        </a:rPr>
                        <a:t>on</a:t>
                      </a:r>
                      <a:r>
                        <a:rPr sz="1400" u="sng" dirty="0">
                          <a:solidFill>
                            <a:srgbClr val="0096A7"/>
                          </a:solidFill>
                          <a:uFill>
                            <a:solidFill>
                              <a:srgbClr val="0096A7"/>
                            </a:solidFill>
                          </a:uFill>
                          <a:latin typeface="Arial MT"/>
                          <a:cs typeface="Arial MT"/>
                          <a:hlinkClick r:id="rId2"/>
                        </a:rPr>
                        <a:t> Embedded </a:t>
                      </a:r>
                      <a:r>
                        <a:rPr sz="1400" spc="-375" dirty="0">
                          <a:solidFill>
                            <a:srgbClr val="0096A7"/>
                          </a:solidFill>
                          <a:latin typeface="Arial MT"/>
                          <a:cs typeface="Arial MT"/>
                        </a:rPr>
                        <a:t> </a:t>
                      </a:r>
                      <a:r>
                        <a:rPr sz="1400" u="sng" spc="-5" dirty="0">
                          <a:solidFill>
                            <a:srgbClr val="0096A7"/>
                          </a:solidFill>
                          <a:uFill>
                            <a:solidFill>
                              <a:srgbClr val="0096A7"/>
                            </a:solidFill>
                          </a:uFill>
                          <a:latin typeface="Arial MT"/>
                          <a:cs typeface="Arial MT"/>
                          <a:hlinkClick r:id="rId2"/>
                        </a:rPr>
                        <a:t>Multicore/Many-core </a:t>
                      </a:r>
                      <a:r>
                        <a:rPr sz="1400" u="sng" dirty="0">
                          <a:solidFill>
                            <a:srgbClr val="0096A7"/>
                          </a:solidFill>
                          <a:uFill>
                            <a:solidFill>
                              <a:srgbClr val="0096A7"/>
                            </a:solidFill>
                          </a:uFill>
                          <a:latin typeface="Arial MT"/>
                          <a:cs typeface="Arial MT"/>
                          <a:hlinkClick r:id="rId2"/>
                        </a:rPr>
                        <a:t>Systems-on-Chip </a:t>
                      </a:r>
                      <a:r>
                        <a:rPr sz="1400" spc="5" dirty="0">
                          <a:solidFill>
                            <a:srgbClr val="0096A7"/>
                          </a:solidFill>
                          <a:latin typeface="Arial MT"/>
                          <a:cs typeface="Arial MT"/>
                        </a:rPr>
                        <a:t> </a:t>
                      </a:r>
                      <a:r>
                        <a:rPr sz="1400" u="sng" dirty="0">
                          <a:solidFill>
                            <a:srgbClr val="0096A7"/>
                          </a:solidFill>
                          <a:uFill>
                            <a:solidFill>
                              <a:srgbClr val="0096A7"/>
                            </a:solidFill>
                          </a:uFill>
                          <a:latin typeface="Arial MT"/>
                          <a:cs typeface="Arial MT"/>
                          <a:hlinkClick r:id="rId2"/>
                        </a:rPr>
                        <a:t>(MCSoC)</a:t>
                      </a:r>
                      <a:endParaRPr sz="1400">
                        <a:latin typeface="Arial MT"/>
                        <a:cs typeface="Arial MT"/>
                      </a:endParaRPr>
                    </a:p>
                    <a:p>
                      <a:pPr marL="62865" marR="309880">
                        <a:lnSpc>
                          <a:spcPts val="1650"/>
                        </a:lnSpc>
                        <a:spcBef>
                          <a:spcPts val="125"/>
                        </a:spcBef>
                      </a:pPr>
                      <a:r>
                        <a:rPr sz="1400" b="1" spc="-5" dirty="0">
                          <a:solidFill>
                            <a:srgbClr val="333333"/>
                          </a:solidFill>
                          <a:latin typeface="Arial"/>
                          <a:cs typeface="Arial"/>
                        </a:rPr>
                        <a:t>Date </a:t>
                      </a:r>
                      <a:r>
                        <a:rPr sz="1400" b="1" spc="-15" dirty="0">
                          <a:solidFill>
                            <a:srgbClr val="333333"/>
                          </a:solidFill>
                          <a:latin typeface="Arial"/>
                          <a:cs typeface="Arial"/>
                        </a:rPr>
                        <a:t>of </a:t>
                      </a:r>
                      <a:r>
                        <a:rPr sz="1400" b="1" dirty="0">
                          <a:solidFill>
                            <a:srgbClr val="333333"/>
                          </a:solidFill>
                          <a:latin typeface="Arial"/>
                          <a:cs typeface="Arial"/>
                        </a:rPr>
                        <a:t>Conference: </a:t>
                      </a:r>
                      <a:r>
                        <a:rPr sz="1400" spc="-10" dirty="0">
                          <a:solidFill>
                            <a:srgbClr val="333333"/>
                          </a:solidFill>
                          <a:latin typeface="Arial MT"/>
                          <a:cs typeface="Arial MT"/>
                        </a:rPr>
                        <a:t>20-23 </a:t>
                      </a:r>
                      <a:r>
                        <a:rPr sz="1400" dirty="0">
                          <a:solidFill>
                            <a:srgbClr val="333333"/>
                          </a:solidFill>
                          <a:latin typeface="Arial MT"/>
                          <a:cs typeface="Arial MT"/>
                        </a:rPr>
                        <a:t>December </a:t>
                      </a:r>
                      <a:r>
                        <a:rPr sz="1400" spc="-375" dirty="0">
                          <a:solidFill>
                            <a:srgbClr val="333333"/>
                          </a:solidFill>
                          <a:latin typeface="Arial MT"/>
                          <a:cs typeface="Arial MT"/>
                        </a:rPr>
                        <a:t> </a:t>
                      </a:r>
                      <a:r>
                        <a:rPr sz="1400" dirty="0">
                          <a:solidFill>
                            <a:srgbClr val="333333"/>
                          </a:solidFill>
                          <a:latin typeface="Arial MT"/>
                          <a:cs typeface="Arial MT"/>
                        </a:rPr>
                        <a:t>2021</a:t>
                      </a:r>
                      <a:endParaRPr sz="1400">
                        <a:latin typeface="Arial MT"/>
                        <a:cs typeface="Arial MT"/>
                      </a:endParaRPr>
                    </a:p>
                    <a:p>
                      <a:pPr marL="62865">
                        <a:lnSpc>
                          <a:spcPts val="1664"/>
                        </a:lnSpc>
                      </a:pPr>
                      <a:r>
                        <a:rPr sz="1400" b="1" spc="-5" dirty="0">
                          <a:solidFill>
                            <a:srgbClr val="333333"/>
                          </a:solidFill>
                          <a:latin typeface="Arial"/>
                          <a:cs typeface="Arial"/>
                        </a:rPr>
                        <a:t>Date</a:t>
                      </a:r>
                      <a:r>
                        <a:rPr sz="1400" b="1" spc="5" dirty="0">
                          <a:solidFill>
                            <a:srgbClr val="333333"/>
                          </a:solidFill>
                          <a:latin typeface="Arial"/>
                          <a:cs typeface="Arial"/>
                        </a:rPr>
                        <a:t> </a:t>
                      </a:r>
                      <a:r>
                        <a:rPr sz="1400" b="1" spc="-10" dirty="0">
                          <a:solidFill>
                            <a:srgbClr val="333333"/>
                          </a:solidFill>
                          <a:latin typeface="Arial"/>
                          <a:cs typeface="Arial"/>
                        </a:rPr>
                        <a:t>Added</a:t>
                      </a:r>
                      <a:r>
                        <a:rPr sz="1400" b="1" spc="5" dirty="0">
                          <a:solidFill>
                            <a:srgbClr val="333333"/>
                          </a:solidFill>
                          <a:latin typeface="Arial"/>
                          <a:cs typeface="Arial"/>
                        </a:rPr>
                        <a:t> </a:t>
                      </a:r>
                      <a:r>
                        <a:rPr sz="1400" b="1" spc="-5" dirty="0">
                          <a:solidFill>
                            <a:srgbClr val="333333"/>
                          </a:solidFill>
                          <a:latin typeface="Arial"/>
                          <a:cs typeface="Arial"/>
                        </a:rPr>
                        <a:t>to</a:t>
                      </a:r>
                      <a:r>
                        <a:rPr sz="1400" b="1" spc="-70" dirty="0">
                          <a:solidFill>
                            <a:srgbClr val="333333"/>
                          </a:solidFill>
                          <a:latin typeface="Arial"/>
                          <a:cs typeface="Arial"/>
                        </a:rPr>
                        <a:t> </a:t>
                      </a:r>
                      <a:r>
                        <a:rPr sz="1400" b="1" dirty="0">
                          <a:solidFill>
                            <a:srgbClr val="333333"/>
                          </a:solidFill>
                          <a:latin typeface="Arial"/>
                          <a:cs typeface="Arial"/>
                        </a:rPr>
                        <a:t>IEEE</a:t>
                      </a:r>
                      <a:r>
                        <a:rPr sz="1400" b="1" spc="20" dirty="0">
                          <a:solidFill>
                            <a:srgbClr val="333333"/>
                          </a:solidFill>
                          <a:latin typeface="Arial"/>
                          <a:cs typeface="Arial"/>
                        </a:rPr>
                        <a:t> </a:t>
                      </a:r>
                      <a:r>
                        <a:rPr sz="1400" b="1" i="1" spc="-5" dirty="0">
                          <a:solidFill>
                            <a:srgbClr val="333333"/>
                          </a:solidFill>
                          <a:latin typeface="Arial"/>
                          <a:cs typeface="Arial"/>
                        </a:rPr>
                        <a:t>Xplore</a:t>
                      </a:r>
                      <a:r>
                        <a:rPr sz="1400" b="1" spc="-5" dirty="0">
                          <a:solidFill>
                            <a:srgbClr val="333333"/>
                          </a:solidFill>
                          <a:latin typeface="Arial"/>
                          <a:cs typeface="Arial"/>
                        </a:rPr>
                        <a:t>:</a:t>
                      </a:r>
                      <a:r>
                        <a:rPr sz="1400" b="1" spc="-20" dirty="0">
                          <a:solidFill>
                            <a:srgbClr val="333333"/>
                          </a:solidFill>
                          <a:latin typeface="Arial"/>
                          <a:cs typeface="Arial"/>
                        </a:rPr>
                        <a:t> </a:t>
                      </a:r>
                      <a:r>
                        <a:rPr sz="1400" spc="-10" dirty="0">
                          <a:solidFill>
                            <a:srgbClr val="333333"/>
                          </a:solidFill>
                          <a:latin typeface="Arial MT"/>
                          <a:cs typeface="Arial MT"/>
                        </a:rPr>
                        <a:t>04</a:t>
                      </a:r>
                      <a:endParaRPr sz="1400">
                        <a:latin typeface="Arial MT"/>
                        <a:cs typeface="Arial MT"/>
                      </a:endParaRPr>
                    </a:p>
                    <a:p>
                      <a:pPr marL="62865">
                        <a:lnSpc>
                          <a:spcPts val="1655"/>
                        </a:lnSpc>
                      </a:pPr>
                      <a:r>
                        <a:rPr sz="1400" spc="-5" dirty="0">
                          <a:solidFill>
                            <a:srgbClr val="333333"/>
                          </a:solidFill>
                          <a:latin typeface="Arial MT"/>
                          <a:cs typeface="Arial MT"/>
                        </a:rPr>
                        <a:t>February</a:t>
                      </a:r>
                      <a:r>
                        <a:rPr sz="1400" spc="-20" dirty="0">
                          <a:solidFill>
                            <a:srgbClr val="333333"/>
                          </a:solidFill>
                          <a:latin typeface="Arial MT"/>
                          <a:cs typeface="Arial MT"/>
                        </a:rPr>
                        <a:t> </a:t>
                      </a:r>
                      <a:r>
                        <a:rPr sz="1400" spc="-5" dirty="0">
                          <a:solidFill>
                            <a:srgbClr val="333333"/>
                          </a:solidFill>
                          <a:latin typeface="Arial MT"/>
                          <a:cs typeface="Arial MT"/>
                        </a:rPr>
                        <a:t>2022</a:t>
                      </a:r>
                      <a:endParaRPr sz="1400">
                        <a:latin typeface="Arial MT"/>
                        <a:cs typeface="Arial MT"/>
                      </a:endParaRPr>
                    </a:p>
                    <a:p>
                      <a:pPr marL="62865">
                        <a:lnSpc>
                          <a:spcPts val="1664"/>
                        </a:lnSpc>
                      </a:pPr>
                      <a:r>
                        <a:rPr sz="1400" b="1" spc="-5" dirty="0">
                          <a:solidFill>
                            <a:srgbClr val="333333"/>
                          </a:solidFill>
                          <a:latin typeface="Arial"/>
                          <a:cs typeface="Arial"/>
                        </a:rPr>
                        <a:t>ISBN</a:t>
                      </a:r>
                      <a:r>
                        <a:rPr sz="1400" b="1" spc="-15" dirty="0">
                          <a:solidFill>
                            <a:srgbClr val="333333"/>
                          </a:solidFill>
                          <a:latin typeface="Arial"/>
                          <a:cs typeface="Arial"/>
                        </a:rPr>
                        <a:t> </a:t>
                      </a:r>
                      <a:r>
                        <a:rPr sz="1400" b="1" spc="-10" dirty="0">
                          <a:solidFill>
                            <a:srgbClr val="333333"/>
                          </a:solidFill>
                          <a:latin typeface="Arial"/>
                          <a:cs typeface="Arial"/>
                        </a:rPr>
                        <a:t>Information:</a:t>
                      </a:r>
                      <a:endParaRPr sz="1400">
                        <a:latin typeface="Arial"/>
                        <a:cs typeface="Arial"/>
                      </a:endParaRPr>
                    </a:p>
                    <a:p>
                      <a:pPr marL="62865">
                        <a:lnSpc>
                          <a:spcPts val="1664"/>
                        </a:lnSpc>
                        <a:spcBef>
                          <a:spcPts val="45"/>
                        </a:spcBef>
                      </a:pPr>
                      <a:r>
                        <a:rPr sz="1400" b="1" spc="-5" dirty="0">
                          <a:solidFill>
                            <a:srgbClr val="333333"/>
                          </a:solidFill>
                          <a:latin typeface="Arial"/>
                          <a:cs typeface="Arial"/>
                        </a:rPr>
                        <a:t>DOI:</a:t>
                      </a:r>
                      <a:r>
                        <a:rPr sz="1400" b="1" spc="10" dirty="0">
                          <a:solidFill>
                            <a:srgbClr val="333333"/>
                          </a:solidFill>
                          <a:latin typeface="Arial"/>
                          <a:cs typeface="Arial"/>
                        </a:rPr>
                        <a:t> </a:t>
                      </a:r>
                      <a:r>
                        <a:rPr sz="1400" u="sng" spc="-10" dirty="0">
                          <a:solidFill>
                            <a:srgbClr val="0096A7"/>
                          </a:solidFill>
                          <a:uFill>
                            <a:solidFill>
                              <a:srgbClr val="0096A7"/>
                            </a:solidFill>
                          </a:uFill>
                          <a:latin typeface="Arial MT"/>
                          <a:cs typeface="Arial MT"/>
                          <a:hlinkClick r:id="rId3"/>
                        </a:rPr>
                        <a:t>10.1109/MCSoC51149.2021.00058</a:t>
                      </a:r>
                      <a:endParaRPr sz="1400">
                        <a:latin typeface="Arial MT"/>
                        <a:cs typeface="Arial MT"/>
                      </a:endParaRPr>
                    </a:p>
                    <a:p>
                      <a:pPr marL="62865">
                        <a:lnSpc>
                          <a:spcPts val="1664"/>
                        </a:lnSpc>
                      </a:pPr>
                      <a:r>
                        <a:rPr sz="1400" b="1" spc="-5" dirty="0">
                          <a:solidFill>
                            <a:srgbClr val="333333"/>
                          </a:solidFill>
                          <a:latin typeface="Arial"/>
                          <a:cs typeface="Arial"/>
                        </a:rPr>
                        <a:t>Publisher:</a:t>
                      </a:r>
                      <a:r>
                        <a:rPr sz="1400" b="1" spc="-50" dirty="0">
                          <a:solidFill>
                            <a:srgbClr val="333333"/>
                          </a:solidFill>
                          <a:latin typeface="Arial"/>
                          <a:cs typeface="Arial"/>
                        </a:rPr>
                        <a:t> </a:t>
                      </a:r>
                      <a:r>
                        <a:rPr sz="1400" dirty="0">
                          <a:solidFill>
                            <a:srgbClr val="333333"/>
                          </a:solidFill>
                          <a:latin typeface="Arial MT"/>
                          <a:cs typeface="Arial MT"/>
                        </a:rPr>
                        <a:t>IEEE</a:t>
                      </a:r>
                      <a:endParaRPr sz="1400">
                        <a:latin typeface="Arial MT"/>
                        <a:cs typeface="Arial MT"/>
                      </a:endParaRPr>
                    </a:p>
                    <a:p>
                      <a:pPr marL="62865">
                        <a:lnSpc>
                          <a:spcPct val="100000"/>
                        </a:lnSpc>
                        <a:spcBef>
                          <a:spcPts val="50"/>
                        </a:spcBef>
                      </a:pPr>
                      <a:r>
                        <a:rPr sz="1400" b="1" spc="-5" dirty="0">
                          <a:solidFill>
                            <a:srgbClr val="333333"/>
                          </a:solidFill>
                          <a:latin typeface="Arial"/>
                          <a:cs typeface="Arial"/>
                        </a:rPr>
                        <a:t>Conference</a:t>
                      </a:r>
                      <a:r>
                        <a:rPr sz="1400" b="1" dirty="0">
                          <a:solidFill>
                            <a:srgbClr val="333333"/>
                          </a:solidFill>
                          <a:latin typeface="Arial"/>
                          <a:cs typeface="Arial"/>
                        </a:rPr>
                        <a:t> </a:t>
                      </a:r>
                      <a:r>
                        <a:rPr sz="1400" b="1" spc="-10" dirty="0">
                          <a:solidFill>
                            <a:srgbClr val="333333"/>
                          </a:solidFill>
                          <a:latin typeface="Arial"/>
                          <a:cs typeface="Arial"/>
                        </a:rPr>
                        <a:t>Location:</a:t>
                      </a:r>
                      <a:r>
                        <a:rPr sz="1400" b="1" spc="-25" dirty="0">
                          <a:solidFill>
                            <a:srgbClr val="333333"/>
                          </a:solidFill>
                          <a:latin typeface="Arial"/>
                          <a:cs typeface="Arial"/>
                        </a:rPr>
                        <a:t> </a:t>
                      </a:r>
                      <a:r>
                        <a:rPr sz="1400" dirty="0">
                          <a:solidFill>
                            <a:srgbClr val="333333"/>
                          </a:solidFill>
                          <a:latin typeface="Arial MT"/>
                          <a:cs typeface="Arial MT"/>
                        </a:rPr>
                        <a:t>Singapore</a:t>
                      </a:r>
                      <a:endParaRPr sz="1400">
                        <a:latin typeface="Arial MT"/>
                        <a:cs typeface="Arial MT"/>
                      </a:endParaRPr>
                    </a:p>
                  </a:txBody>
                  <a:tcPr marL="0" marR="0" marT="27305"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BEDEE"/>
                    </a:solidFill>
                  </a:tcPr>
                </a:tc>
                <a:tc>
                  <a:txBody>
                    <a:bodyPr/>
                    <a:lstStyle/>
                    <a:p>
                      <a:pPr marL="129539" indent="-64769">
                        <a:lnSpc>
                          <a:spcPct val="100000"/>
                        </a:lnSpc>
                        <a:spcBef>
                          <a:spcPts val="210"/>
                        </a:spcBef>
                        <a:buSzPct val="92857"/>
                        <a:buFont typeface="Arial MT"/>
                        <a:buChar char="•"/>
                        <a:tabLst>
                          <a:tab pos="130175" algn="l"/>
                        </a:tabLst>
                      </a:pPr>
                      <a:r>
                        <a:rPr sz="1400" b="1" spc="-5" dirty="0">
                          <a:latin typeface="Arial"/>
                          <a:cs typeface="Arial"/>
                        </a:rPr>
                        <a:t>Dataset</a:t>
                      </a:r>
                      <a:r>
                        <a:rPr sz="1400" b="1" spc="-60" dirty="0">
                          <a:latin typeface="Arial"/>
                          <a:cs typeface="Arial"/>
                        </a:rPr>
                        <a:t> </a:t>
                      </a:r>
                      <a:r>
                        <a:rPr sz="1400" b="1" spc="-5" dirty="0">
                          <a:latin typeface="Arial"/>
                          <a:cs typeface="Arial"/>
                        </a:rPr>
                        <a:t>Collection</a:t>
                      </a:r>
                      <a:r>
                        <a:rPr sz="1400" spc="-5" dirty="0">
                          <a:latin typeface="Arial MT"/>
                          <a:cs typeface="Arial MT"/>
                        </a:rPr>
                        <a:t>:</a:t>
                      </a:r>
                      <a:endParaRPr sz="1400">
                        <a:latin typeface="Arial MT"/>
                        <a:cs typeface="Arial MT"/>
                      </a:endParaRPr>
                    </a:p>
                    <a:p>
                      <a:pPr marL="65405" marR="589915">
                        <a:lnSpc>
                          <a:spcPts val="1650"/>
                        </a:lnSpc>
                        <a:spcBef>
                          <a:spcPts val="130"/>
                        </a:spcBef>
                        <a:buSzPct val="92857"/>
                        <a:buChar char="•"/>
                        <a:tabLst>
                          <a:tab pos="130175" algn="l"/>
                        </a:tabLst>
                      </a:pPr>
                      <a:r>
                        <a:rPr sz="1400" dirty="0">
                          <a:latin typeface="Arial MT"/>
                          <a:cs typeface="Arial MT"/>
                        </a:rPr>
                        <a:t>Utilize</a:t>
                      </a:r>
                      <a:r>
                        <a:rPr sz="1400" spc="-55" dirty="0">
                          <a:latin typeface="Arial MT"/>
                          <a:cs typeface="Arial MT"/>
                        </a:rPr>
                        <a:t> </a:t>
                      </a:r>
                      <a:r>
                        <a:rPr sz="1400" spc="10" dirty="0">
                          <a:latin typeface="Arial MT"/>
                          <a:cs typeface="Arial MT"/>
                        </a:rPr>
                        <a:t>the</a:t>
                      </a:r>
                      <a:r>
                        <a:rPr sz="1400" spc="-55" dirty="0">
                          <a:latin typeface="Arial MT"/>
                          <a:cs typeface="Arial MT"/>
                        </a:rPr>
                        <a:t> </a:t>
                      </a:r>
                      <a:r>
                        <a:rPr sz="1400" spc="-10" dirty="0">
                          <a:latin typeface="Arial MT"/>
                          <a:cs typeface="Arial MT"/>
                        </a:rPr>
                        <a:t>Plant</a:t>
                      </a:r>
                      <a:r>
                        <a:rPr sz="1400" spc="45" dirty="0">
                          <a:latin typeface="Arial MT"/>
                          <a:cs typeface="Arial MT"/>
                        </a:rPr>
                        <a:t> </a:t>
                      </a:r>
                      <a:r>
                        <a:rPr sz="1400" spc="-10" dirty="0">
                          <a:latin typeface="Arial MT"/>
                          <a:cs typeface="Arial MT"/>
                        </a:rPr>
                        <a:t>Village</a:t>
                      </a:r>
                      <a:r>
                        <a:rPr sz="1400" spc="20" dirty="0">
                          <a:latin typeface="Arial MT"/>
                          <a:cs typeface="Arial MT"/>
                        </a:rPr>
                        <a:t> </a:t>
                      </a:r>
                      <a:r>
                        <a:rPr sz="1400" spc="-5" dirty="0">
                          <a:latin typeface="Arial MT"/>
                          <a:cs typeface="Arial MT"/>
                        </a:rPr>
                        <a:t>database</a:t>
                      </a:r>
                      <a:r>
                        <a:rPr sz="1400" spc="25" dirty="0">
                          <a:latin typeface="Arial MT"/>
                          <a:cs typeface="Arial MT"/>
                        </a:rPr>
                        <a:t> </a:t>
                      </a:r>
                      <a:r>
                        <a:rPr sz="1400" spc="-5" dirty="0">
                          <a:latin typeface="Arial MT"/>
                          <a:cs typeface="Arial MT"/>
                        </a:rPr>
                        <a:t>to</a:t>
                      </a:r>
                      <a:r>
                        <a:rPr sz="1400" spc="-55" dirty="0">
                          <a:latin typeface="Arial MT"/>
                          <a:cs typeface="Arial MT"/>
                        </a:rPr>
                        <a:t> </a:t>
                      </a:r>
                      <a:r>
                        <a:rPr sz="1400" dirty="0">
                          <a:latin typeface="Arial MT"/>
                          <a:cs typeface="Arial MT"/>
                        </a:rPr>
                        <a:t>collect</a:t>
                      </a:r>
                      <a:r>
                        <a:rPr sz="1400" spc="-30" dirty="0">
                          <a:latin typeface="Arial MT"/>
                          <a:cs typeface="Arial MT"/>
                        </a:rPr>
                        <a:t> </a:t>
                      </a:r>
                      <a:r>
                        <a:rPr sz="1400" dirty="0">
                          <a:latin typeface="Arial MT"/>
                          <a:cs typeface="Arial MT"/>
                        </a:rPr>
                        <a:t>54,309 </a:t>
                      </a:r>
                      <a:r>
                        <a:rPr sz="1400" spc="-370" dirty="0">
                          <a:latin typeface="Arial MT"/>
                          <a:cs typeface="Arial MT"/>
                        </a:rPr>
                        <a:t> </a:t>
                      </a:r>
                      <a:r>
                        <a:rPr sz="1400" dirty="0">
                          <a:latin typeface="Arial MT"/>
                          <a:cs typeface="Arial MT"/>
                        </a:rPr>
                        <a:t>images </a:t>
                      </a:r>
                      <a:r>
                        <a:rPr sz="1400" spc="-5" dirty="0">
                          <a:latin typeface="Arial MT"/>
                          <a:cs typeface="Arial MT"/>
                        </a:rPr>
                        <a:t>representing </a:t>
                      </a:r>
                      <a:r>
                        <a:rPr sz="1400" spc="-10" dirty="0">
                          <a:latin typeface="Arial MT"/>
                          <a:cs typeface="Arial MT"/>
                        </a:rPr>
                        <a:t>38 </a:t>
                      </a:r>
                      <a:r>
                        <a:rPr sz="1400" spc="-5" dirty="0">
                          <a:latin typeface="Arial MT"/>
                          <a:cs typeface="Arial MT"/>
                        </a:rPr>
                        <a:t>different </a:t>
                      </a:r>
                      <a:r>
                        <a:rPr sz="1400" dirty="0">
                          <a:latin typeface="Arial MT"/>
                          <a:cs typeface="Arial MT"/>
                        </a:rPr>
                        <a:t>classes </a:t>
                      </a:r>
                      <a:r>
                        <a:rPr sz="1400" spc="25" dirty="0">
                          <a:latin typeface="Arial MT"/>
                          <a:cs typeface="Arial MT"/>
                        </a:rPr>
                        <a:t>of </a:t>
                      </a:r>
                      <a:r>
                        <a:rPr sz="1400" spc="-5" dirty="0">
                          <a:latin typeface="Arial MT"/>
                          <a:cs typeface="Arial MT"/>
                        </a:rPr>
                        <a:t>plant </a:t>
                      </a:r>
                      <a:r>
                        <a:rPr sz="1400" dirty="0">
                          <a:latin typeface="Arial MT"/>
                          <a:cs typeface="Arial MT"/>
                        </a:rPr>
                        <a:t> diseases.</a:t>
                      </a:r>
                      <a:endParaRPr sz="1400">
                        <a:latin typeface="Arial MT"/>
                        <a:cs typeface="Arial MT"/>
                      </a:endParaRPr>
                    </a:p>
                    <a:p>
                      <a:pPr marL="65405" marR="130810">
                        <a:lnSpc>
                          <a:spcPts val="1650"/>
                        </a:lnSpc>
                        <a:spcBef>
                          <a:spcPts val="80"/>
                        </a:spcBef>
                        <a:buSzPct val="92857"/>
                        <a:buChar char="•"/>
                        <a:tabLst>
                          <a:tab pos="130175" algn="l"/>
                        </a:tabLst>
                      </a:pPr>
                      <a:r>
                        <a:rPr sz="1400" dirty="0">
                          <a:latin typeface="Arial MT"/>
                          <a:cs typeface="Arial MT"/>
                        </a:rPr>
                        <a:t>Ensure </a:t>
                      </a:r>
                      <a:r>
                        <a:rPr sz="1400" spc="10" dirty="0">
                          <a:latin typeface="Arial MT"/>
                          <a:cs typeface="Arial MT"/>
                        </a:rPr>
                        <a:t>the </a:t>
                      </a:r>
                      <a:r>
                        <a:rPr sz="1400" spc="-5" dirty="0">
                          <a:latin typeface="Arial MT"/>
                          <a:cs typeface="Arial MT"/>
                        </a:rPr>
                        <a:t>dataset </a:t>
                      </a:r>
                      <a:r>
                        <a:rPr sz="1400" spc="35" dirty="0">
                          <a:latin typeface="Arial MT"/>
                          <a:cs typeface="Arial MT"/>
                        </a:rPr>
                        <a:t>is </a:t>
                      </a:r>
                      <a:r>
                        <a:rPr sz="1400" dirty="0">
                          <a:latin typeface="Arial MT"/>
                          <a:cs typeface="Arial MT"/>
                        </a:rPr>
                        <a:t>diverse </a:t>
                      </a:r>
                      <a:r>
                        <a:rPr sz="1400" spc="10" dirty="0">
                          <a:latin typeface="Arial MT"/>
                          <a:cs typeface="Arial MT"/>
                        </a:rPr>
                        <a:t>and </a:t>
                      </a:r>
                      <a:r>
                        <a:rPr sz="1400" spc="-5" dirty="0">
                          <a:latin typeface="Arial MT"/>
                          <a:cs typeface="Arial MT"/>
                        </a:rPr>
                        <a:t>representative </a:t>
                      </a:r>
                      <a:r>
                        <a:rPr sz="1400" spc="25" dirty="0">
                          <a:latin typeface="Arial MT"/>
                          <a:cs typeface="Arial MT"/>
                        </a:rPr>
                        <a:t>of </a:t>
                      </a:r>
                      <a:r>
                        <a:rPr sz="1400" spc="30" dirty="0">
                          <a:latin typeface="Arial MT"/>
                          <a:cs typeface="Arial MT"/>
                        </a:rPr>
                        <a:t> </a:t>
                      </a:r>
                      <a:r>
                        <a:rPr sz="1400" dirty="0">
                          <a:latin typeface="Arial MT"/>
                          <a:cs typeface="Arial MT"/>
                        </a:rPr>
                        <a:t>various</a:t>
                      </a:r>
                      <a:r>
                        <a:rPr sz="1400" spc="-55" dirty="0">
                          <a:latin typeface="Arial MT"/>
                          <a:cs typeface="Arial MT"/>
                        </a:rPr>
                        <a:t> </a:t>
                      </a:r>
                      <a:r>
                        <a:rPr sz="1400" spc="-5" dirty="0">
                          <a:latin typeface="Arial MT"/>
                          <a:cs typeface="Arial MT"/>
                        </a:rPr>
                        <a:t>plant</a:t>
                      </a:r>
                      <a:r>
                        <a:rPr sz="1400" spc="40" dirty="0">
                          <a:latin typeface="Arial MT"/>
                          <a:cs typeface="Arial MT"/>
                        </a:rPr>
                        <a:t> </a:t>
                      </a:r>
                      <a:r>
                        <a:rPr sz="1400" spc="-10" dirty="0">
                          <a:latin typeface="Arial MT"/>
                          <a:cs typeface="Arial MT"/>
                        </a:rPr>
                        <a:t>conditions</a:t>
                      </a:r>
                      <a:r>
                        <a:rPr sz="1400" spc="25" dirty="0">
                          <a:latin typeface="Arial MT"/>
                          <a:cs typeface="Arial MT"/>
                        </a:rPr>
                        <a:t> </a:t>
                      </a:r>
                      <a:r>
                        <a:rPr sz="1400" spc="-5" dirty="0">
                          <a:latin typeface="Arial MT"/>
                          <a:cs typeface="Arial MT"/>
                        </a:rPr>
                        <a:t>to</a:t>
                      </a:r>
                      <a:r>
                        <a:rPr sz="1400" spc="-55" dirty="0">
                          <a:latin typeface="Arial MT"/>
                          <a:cs typeface="Arial MT"/>
                        </a:rPr>
                        <a:t> </a:t>
                      </a:r>
                      <a:r>
                        <a:rPr sz="1400" dirty="0">
                          <a:latin typeface="Arial MT"/>
                          <a:cs typeface="Arial MT"/>
                        </a:rPr>
                        <a:t>improve</a:t>
                      </a:r>
                      <a:r>
                        <a:rPr sz="1400" spc="20" dirty="0">
                          <a:latin typeface="Arial MT"/>
                          <a:cs typeface="Arial MT"/>
                        </a:rPr>
                        <a:t> </a:t>
                      </a:r>
                      <a:r>
                        <a:rPr sz="1400" spc="-15" dirty="0">
                          <a:latin typeface="Arial MT"/>
                          <a:cs typeface="Arial MT"/>
                        </a:rPr>
                        <a:t>model</a:t>
                      </a:r>
                      <a:r>
                        <a:rPr sz="1400" spc="45" dirty="0">
                          <a:latin typeface="Arial MT"/>
                          <a:cs typeface="Arial MT"/>
                        </a:rPr>
                        <a:t> </a:t>
                      </a:r>
                      <a:r>
                        <a:rPr sz="1400" spc="-10" dirty="0">
                          <a:latin typeface="Arial MT"/>
                          <a:cs typeface="Arial MT"/>
                        </a:rPr>
                        <a:t>generalization.</a:t>
                      </a:r>
                      <a:endParaRPr sz="1400">
                        <a:latin typeface="Arial MT"/>
                        <a:cs typeface="Arial MT"/>
                      </a:endParaRPr>
                    </a:p>
                    <a:p>
                      <a:pPr marL="129539" indent="-64769">
                        <a:lnSpc>
                          <a:spcPts val="1664"/>
                        </a:lnSpc>
                        <a:buSzPct val="92857"/>
                        <a:buFont typeface="Arial MT"/>
                        <a:buChar char="•"/>
                        <a:tabLst>
                          <a:tab pos="130175" algn="l"/>
                        </a:tabLst>
                      </a:pPr>
                      <a:r>
                        <a:rPr sz="1400" b="1" spc="-5" dirty="0">
                          <a:latin typeface="Arial"/>
                          <a:cs typeface="Arial"/>
                        </a:rPr>
                        <a:t>Data</a:t>
                      </a:r>
                      <a:r>
                        <a:rPr sz="1400" b="1" spc="-20" dirty="0">
                          <a:latin typeface="Arial"/>
                          <a:cs typeface="Arial"/>
                        </a:rPr>
                        <a:t> </a:t>
                      </a:r>
                      <a:r>
                        <a:rPr sz="1400" b="1" spc="-5" dirty="0">
                          <a:latin typeface="Arial"/>
                          <a:cs typeface="Arial"/>
                        </a:rPr>
                        <a:t>Preprocessing</a:t>
                      </a:r>
                      <a:r>
                        <a:rPr sz="1400" spc="-5" dirty="0">
                          <a:latin typeface="Arial MT"/>
                          <a:cs typeface="Arial MT"/>
                        </a:rPr>
                        <a:t>:</a:t>
                      </a:r>
                      <a:endParaRPr sz="1400">
                        <a:latin typeface="Arial MT"/>
                        <a:cs typeface="Arial MT"/>
                      </a:endParaRPr>
                    </a:p>
                    <a:p>
                      <a:pPr marL="65405" marR="213995">
                        <a:lnSpc>
                          <a:spcPts val="1650"/>
                        </a:lnSpc>
                        <a:spcBef>
                          <a:spcPts val="70"/>
                        </a:spcBef>
                        <a:buSzPct val="92857"/>
                        <a:buChar char="•"/>
                        <a:tabLst>
                          <a:tab pos="130175" algn="l"/>
                        </a:tabLst>
                      </a:pPr>
                      <a:r>
                        <a:rPr sz="1400" dirty="0">
                          <a:latin typeface="Arial MT"/>
                          <a:cs typeface="Arial MT"/>
                        </a:rPr>
                        <a:t>Perform </a:t>
                      </a:r>
                      <a:r>
                        <a:rPr sz="1400" spc="5" dirty="0">
                          <a:latin typeface="Arial MT"/>
                          <a:cs typeface="Arial MT"/>
                        </a:rPr>
                        <a:t>image </a:t>
                      </a:r>
                      <a:r>
                        <a:rPr sz="1400" dirty="0">
                          <a:latin typeface="Arial MT"/>
                          <a:cs typeface="Arial MT"/>
                        </a:rPr>
                        <a:t>augmentation </a:t>
                      </a:r>
                      <a:r>
                        <a:rPr sz="1400" spc="-5" dirty="0">
                          <a:latin typeface="Arial MT"/>
                          <a:cs typeface="Arial MT"/>
                        </a:rPr>
                        <a:t>techniques </a:t>
                      </a:r>
                      <a:r>
                        <a:rPr sz="1400" dirty="0">
                          <a:latin typeface="Arial MT"/>
                          <a:cs typeface="Arial MT"/>
                        </a:rPr>
                        <a:t>such </a:t>
                      </a:r>
                      <a:r>
                        <a:rPr sz="1400" spc="-10" dirty="0">
                          <a:latin typeface="Arial MT"/>
                          <a:cs typeface="Arial MT"/>
                        </a:rPr>
                        <a:t>as </a:t>
                      </a:r>
                      <a:r>
                        <a:rPr sz="1400" spc="-5" dirty="0">
                          <a:latin typeface="Arial MT"/>
                          <a:cs typeface="Arial MT"/>
                        </a:rPr>
                        <a:t> rotation,</a:t>
                      </a:r>
                      <a:r>
                        <a:rPr sz="1400" spc="-40" dirty="0">
                          <a:latin typeface="Arial MT"/>
                          <a:cs typeface="Arial MT"/>
                        </a:rPr>
                        <a:t> </a:t>
                      </a:r>
                      <a:r>
                        <a:rPr sz="1400" spc="-5" dirty="0">
                          <a:latin typeface="Arial MT"/>
                          <a:cs typeface="Arial MT"/>
                        </a:rPr>
                        <a:t>flipping,</a:t>
                      </a:r>
                      <a:r>
                        <a:rPr sz="1400" spc="40" dirty="0">
                          <a:latin typeface="Arial MT"/>
                          <a:cs typeface="Arial MT"/>
                        </a:rPr>
                        <a:t> </a:t>
                      </a:r>
                      <a:r>
                        <a:rPr sz="1400" spc="-20" dirty="0">
                          <a:latin typeface="Arial MT"/>
                          <a:cs typeface="Arial MT"/>
                        </a:rPr>
                        <a:t>and</a:t>
                      </a:r>
                      <a:r>
                        <a:rPr sz="1400" spc="20" dirty="0">
                          <a:latin typeface="Arial MT"/>
                          <a:cs typeface="Arial MT"/>
                        </a:rPr>
                        <a:t> </a:t>
                      </a:r>
                      <a:r>
                        <a:rPr sz="1400" dirty="0">
                          <a:latin typeface="Arial MT"/>
                          <a:cs typeface="Arial MT"/>
                        </a:rPr>
                        <a:t>scaling</a:t>
                      </a:r>
                      <a:r>
                        <a:rPr sz="1400" spc="-55" dirty="0">
                          <a:latin typeface="Arial MT"/>
                          <a:cs typeface="Arial MT"/>
                        </a:rPr>
                        <a:t> </a:t>
                      </a:r>
                      <a:r>
                        <a:rPr sz="1400" spc="-5" dirty="0">
                          <a:latin typeface="Arial MT"/>
                          <a:cs typeface="Arial MT"/>
                        </a:rPr>
                        <a:t>to</a:t>
                      </a:r>
                      <a:r>
                        <a:rPr sz="1400" spc="20" dirty="0">
                          <a:latin typeface="Arial MT"/>
                          <a:cs typeface="Arial MT"/>
                        </a:rPr>
                        <a:t> </a:t>
                      </a:r>
                      <a:r>
                        <a:rPr sz="1400" spc="-5" dirty="0">
                          <a:latin typeface="Arial MT"/>
                          <a:cs typeface="Arial MT"/>
                        </a:rPr>
                        <a:t>increase</a:t>
                      </a:r>
                      <a:r>
                        <a:rPr sz="1400" spc="-55" dirty="0">
                          <a:latin typeface="Arial MT"/>
                          <a:cs typeface="Arial MT"/>
                        </a:rPr>
                        <a:t> </a:t>
                      </a:r>
                      <a:r>
                        <a:rPr sz="1400" spc="10" dirty="0">
                          <a:latin typeface="Arial MT"/>
                          <a:cs typeface="Arial MT"/>
                        </a:rPr>
                        <a:t>the</a:t>
                      </a:r>
                      <a:r>
                        <a:rPr sz="1400" spc="-55" dirty="0">
                          <a:latin typeface="Arial MT"/>
                          <a:cs typeface="Arial MT"/>
                        </a:rPr>
                        <a:t> </a:t>
                      </a:r>
                      <a:r>
                        <a:rPr sz="1400" spc="-5" dirty="0">
                          <a:latin typeface="Arial MT"/>
                          <a:cs typeface="Arial MT"/>
                        </a:rPr>
                        <a:t>robustness</a:t>
                      </a:r>
                      <a:endParaRPr sz="1400">
                        <a:latin typeface="Arial MT"/>
                        <a:cs typeface="Arial MT"/>
                      </a:endParaRPr>
                    </a:p>
                    <a:p>
                      <a:pPr marL="65405">
                        <a:lnSpc>
                          <a:spcPts val="1664"/>
                        </a:lnSpc>
                      </a:pPr>
                      <a:r>
                        <a:rPr sz="1400" spc="-15" dirty="0">
                          <a:latin typeface="Arial MT"/>
                          <a:cs typeface="Arial MT"/>
                        </a:rPr>
                        <a:t>of</a:t>
                      </a:r>
                      <a:r>
                        <a:rPr sz="1400" spc="10" dirty="0">
                          <a:latin typeface="Arial MT"/>
                          <a:cs typeface="Arial MT"/>
                        </a:rPr>
                        <a:t> </a:t>
                      </a:r>
                      <a:r>
                        <a:rPr sz="1400" spc="-15" dirty="0">
                          <a:latin typeface="Arial MT"/>
                          <a:cs typeface="Arial MT"/>
                        </a:rPr>
                        <a:t>the</a:t>
                      </a:r>
                      <a:r>
                        <a:rPr sz="1400" spc="-5" dirty="0">
                          <a:latin typeface="Arial MT"/>
                          <a:cs typeface="Arial MT"/>
                        </a:rPr>
                        <a:t> </a:t>
                      </a:r>
                      <a:r>
                        <a:rPr sz="1400" spc="-15" dirty="0">
                          <a:latin typeface="Arial MT"/>
                          <a:cs typeface="Arial MT"/>
                        </a:rPr>
                        <a:t>model.</a:t>
                      </a:r>
                      <a:endParaRPr sz="1400">
                        <a:latin typeface="Arial MT"/>
                        <a:cs typeface="Arial MT"/>
                      </a:endParaRPr>
                    </a:p>
                    <a:p>
                      <a:pPr marL="65405" marR="229870">
                        <a:lnSpc>
                          <a:spcPts val="1730"/>
                        </a:lnSpc>
                        <a:buSzPct val="92857"/>
                        <a:buChar char="•"/>
                        <a:tabLst>
                          <a:tab pos="130175" algn="l"/>
                        </a:tabLst>
                      </a:pPr>
                      <a:r>
                        <a:rPr sz="1400" dirty="0">
                          <a:latin typeface="Arial MT"/>
                          <a:cs typeface="Arial MT"/>
                        </a:rPr>
                        <a:t>Normalize</a:t>
                      </a:r>
                      <a:r>
                        <a:rPr sz="1400" spc="-60" dirty="0">
                          <a:latin typeface="Arial MT"/>
                          <a:cs typeface="Arial MT"/>
                        </a:rPr>
                        <a:t> </a:t>
                      </a:r>
                      <a:r>
                        <a:rPr sz="1400" dirty="0">
                          <a:latin typeface="Arial MT"/>
                          <a:cs typeface="Arial MT"/>
                        </a:rPr>
                        <a:t>images</a:t>
                      </a:r>
                      <a:r>
                        <a:rPr sz="1400" spc="-50" dirty="0">
                          <a:latin typeface="Arial MT"/>
                          <a:cs typeface="Arial MT"/>
                        </a:rPr>
                        <a:t> </a:t>
                      </a:r>
                      <a:r>
                        <a:rPr sz="1400" spc="-5" dirty="0">
                          <a:latin typeface="Arial MT"/>
                          <a:cs typeface="Arial MT"/>
                        </a:rPr>
                        <a:t>to</a:t>
                      </a:r>
                      <a:r>
                        <a:rPr sz="1400" spc="20" dirty="0">
                          <a:latin typeface="Arial MT"/>
                          <a:cs typeface="Arial MT"/>
                        </a:rPr>
                        <a:t> </a:t>
                      </a:r>
                      <a:r>
                        <a:rPr sz="1400" spc="-10" dirty="0">
                          <a:latin typeface="Arial MT"/>
                          <a:cs typeface="Arial MT"/>
                        </a:rPr>
                        <a:t>ensure</a:t>
                      </a:r>
                      <a:r>
                        <a:rPr sz="1400" spc="15" dirty="0">
                          <a:latin typeface="Arial MT"/>
                          <a:cs typeface="Arial MT"/>
                        </a:rPr>
                        <a:t> </a:t>
                      </a:r>
                      <a:r>
                        <a:rPr sz="1400" spc="-10" dirty="0">
                          <a:latin typeface="Arial MT"/>
                          <a:cs typeface="Arial MT"/>
                        </a:rPr>
                        <a:t>uniformity</a:t>
                      </a:r>
                      <a:r>
                        <a:rPr sz="1400" spc="25" dirty="0">
                          <a:latin typeface="Arial MT"/>
                          <a:cs typeface="Arial MT"/>
                        </a:rPr>
                        <a:t> </a:t>
                      </a:r>
                      <a:r>
                        <a:rPr sz="1400" dirty="0">
                          <a:latin typeface="Arial MT"/>
                          <a:cs typeface="Arial MT"/>
                        </a:rPr>
                        <a:t>in</a:t>
                      </a:r>
                      <a:r>
                        <a:rPr sz="1400" spc="-55" dirty="0">
                          <a:latin typeface="Arial MT"/>
                          <a:cs typeface="Arial MT"/>
                        </a:rPr>
                        <a:t> </a:t>
                      </a:r>
                      <a:r>
                        <a:rPr sz="1400" spc="10" dirty="0">
                          <a:latin typeface="Arial MT"/>
                          <a:cs typeface="Arial MT"/>
                        </a:rPr>
                        <a:t>input</a:t>
                      </a:r>
                      <a:r>
                        <a:rPr sz="1400" spc="-30" dirty="0">
                          <a:latin typeface="Arial MT"/>
                          <a:cs typeface="Arial MT"/>
                        </a:rPr>
                        <a:t> </a:t>
                      </a:r>
                      <a:r>
                        <a:rPr sz="1400" dirty="0">
                          <a:latin typeface="Arial MT"/>
                          <a:cs typeface="Arial MT"/>
                        </a:rPr>
                        <a:t>data</a:t>
                      </a:r>
                      <a:r>
                        <a:rPr sz="1400" spc="-60" dirty="0">
                          <a:latin typeface="Arial MT"/>
                          <a:cs typeface="Arial MT"/>
                        </a:rPr>
                        <a:t> </a:t>
                      </a:r>
                      <a:r>
                        <a:rPr sz="1400" spc="10" dirty="0">
                          <a:latin typeface="Arial MT"/>
                          <a:cs typeface="Arial MT"/>
                        </a:rPr>
                        <a:t>for </a:t>
                      </a:r>
                      <a:r>
                        <a:rPr sz="1400" spc="-370" dirty="0">
                          <a:latin typeface="Arial MT"/>
                          <a:cs typeface="Arial MT"/>
                        </a:rPr>
                        <a:t> </a:t>
                      </a:r>
                      <a:r>
                        <a:rPr sz="1400" spc="10" dirty="0">
                          <a:latin typeface="Arial MT"/>
                          <a:cs typeface="Arial MT"/>
                        </a:rPr>
                        <a:t>the</a:t>
                      </a:r>
                      <a:r>
                        <a:rPr sz="1400" spc="-65" dirty="0">
                          <a:latin typeface="Arial MT"/>
                          <a:cs typeface="Arial MT"/>
                        </a:rPr>
                        <a:t> </a:t>
                      </a:r>
                      <a:r>
                        <a:rPr sz="1400" spc="-5" dirty="0">
                          <a:latin typeface="Arial MT"/>
                          <a:cs typeface="Arial MT"/>
                        </a:rPr>
                        <a:t>DCNN.</a:t>
                      </a:r>
                      <a:endParaRPr sz="1400">
                        <a:latin typeface="Arial MT"/>
                        <a:cs typeface="Arial MT"/>
                      </a:endParaRPr>
                    </a:p>
                    <a:p>
                      <a:pPr marL="129539" indent="-64769">
                        <a:lnSpc>
                          <a:spcPts val="1570"/>
                        </a:lnSpc>
                        <a:buSzPct val="92857"/>
                        <a:buFont typeface="Arial MT"/>
                        <a:buChar char="•"/>
                        <a:tabLst>
                          <a:tab pos="130175" algn="l"/>
                        </a:tabLst>
                      </a:pPr>
                      <a:r>
                        <a:rPr sz="1400" b="1" dirty="0">
                          <a:latin typeface="Arial"/>
                          <a:cs typeface="Arial"/>
                        </a:rPr>
                        <a:t>Model</a:t>
                      </a:r>
                      <a:r>
                        <a:rPr sz="1400" b="1" spc="-60" dirty="0">
                          <a:latin typeface="Arial"/>
                          <a:cs typeface="Arial"/>
                        </a:rPr>
                        <a:t> </a:t>
                      </a:r>
                      <a:r>
                        <a:rPr sz="1400" b="1" spc="-5" dirty="0">
                          <a:latin typeface="Arial"/>
                          <a:cs typeface="Arial"/>
                        </a:rPr>
                        <a:t>Architecture</a:t>
                      </a:r>
                      <a:r>
                        <a:rPr sz="1400" spc="-5" dirty="0">
                          <a:latin typeface="Arial MT"/>
                          <a:cs typeface="Arial MT"/>
                        </a:rPr>
                        <a:t>:</a:t>
                      </a:r>
                      <a:endParaRPr sz="1400">
                        <a:latin typeface="Arial MT"/>
                        <a:cs typeface="Arial MT"/>
                      </a:endParaRPr>
                    </a:p>
                    <a:p>
                      <a:pPr marL="65405" marR="277495">
                        <a:lnSpc>
                          <a:spcPts val="1730"/>
                        </a:lnSpc>
                        <a:buSzPct val="92857"/>
                        <a:buChar char="•"/>
                        <a:tabLst>
                          <a:tab pos="130175" algn="l"/>
                        </a:tabLst>
                      </a:pPr>
                      <a:r>
                        <a:rPr sz="1400" dirty="0">
                          <a:latin typeface="Arial MT"/>
                          <a:cs typeface="Arial MT"/>
                        </a:rPr>
                        <a:t>Design</a:t>
                      </a:r>
                      <a:r>
                        <a:rPr sz="1400" spc="-60" dirty="0">
                          <a:latin typeface="Arial MT"/>
                          <a:cs typeface="Arial MT"/>
                        </a:rPr>
                        <a:t> </a:t>
                      </a:r>
                      <a:r>
                        <a:rPr sz="1400" spc="15" dirty="0">
                          <a:latin typeface="Arial MT"/>
                          <a:cs typeface="Arial MT"/>
                        </a:rPr>
                        <a:t>a</a:t>
                      </a:r>
                      <a:r>
                        <a:rPr sz="1400" spc="20" dirty="0">
                          <a:latin typeface="Arial MT"/>
                          <a:cs typeface="Arial MT"/>
                        </a:rPr>
                        <a:t> </a:t>
                      </a:r>
                      <a:r>
                        <a:rPr sz="1400" spc="-5" dirty="0">
                          <a:latin typeface="Arial MT"/>
                          <a:cs typeface="Arial MT"/>
                        </a:rPr>
                        <a:t>Deep</a:t>
                      </a:r>
                      <a:r>
                        <a:rPr sz="1400" spc="-60" dirty="0">
                          <a:latin typeface="Arial MT"/>
                          <a:cs typeface="Arial MT"/>
                        </a:rPr>
                        <a:t> </a:t>
                      </a:r>
                      <a:r>
                        <a:rPr sz="1400" spc="-5" dirty="0">
                          <a:latin typeface="Arial MT"/>
                          <a:cs typeface="Arial MT"/>
                        </a:rPr>
                        <a:t>Convolutional</a:t>
                      </a:r>
                      <a:r>
                        <a:rPr sz="1400" spc="-30" dirty="0">
                          <a:latin typeface="Arial MT"/>
                          <a:cs typeface="Arial MT"/>
                        </a:rPr>
                        <a:t> </a:t>
                      </a:r>
                      <a:r>
                        <a:rPr sz="1400" dirty="0">
                          <a:latin typeface="Arial MT"/>
                          <a:cs typeface="Arial MT"/>
                        </a:rPr>
                        <a:t>Neural</a:t>
                      </a:r>
                      <a:r>
                        <a:rPr sz="1400" spc="-35" dirty="0">
                          <a:latin typeface="Arial MT"/>
                          <a:cs typeface="Arial MT"/>
                        </a:rPr>
                        <a:t> </a:t>
                      </a:r>
                      <a:r>
                        <a:rPr sz="1400" spc="-5" dirty="0">
                          <a:latin typeface="Arial MT"/>
                          <a:cs typeface="Arial MT"/>
                        </a:rPr>
                        <a:t>Network</a:t>
                      </a:r>
                      <a:r>
                        <a:rPr sz="1400" spc="25" dirty="0">
                          <a:latin typeface="Arial MT"/>
                          <a:cs typeface="Arial MT"/>
                        </a:rPr>
                        <a:t> </a:t>
                      </a:r>
                      <a:r>
                        <a:rPr sz="1400" spc="-5" dirty="0">
                          <a:latin typeface="Arial MT"/>
                          <a:cs typeface="Arial MT"/>
                        </a:rPr>
                        <a:t>(DCNN) </a:t>
                      </a:r>
                      <a:r>
                        <a:rPr sz="1400" spc="-375" dirty="0">
                          <a:latin typeface="Arial MT"/>
                          <a:cs typeface="Arial MT"/>
                        </a:rPr>
                        <a:t> </a:t>
                      </a:r>
                      <a:r>
                        <a:rPr sz="1400" dirty="0">
                          <a:latin typeface="Arial MT"/>
                          <a:cs typeface="Arial MT"/>
                        </a:rPr>
                        <a:t>tailored</a:t>
                      </a:r>
                      <a:r>
                        <a:rPr sz="1400" spc="-65" dirty="0">
                          <a:latin typeface="Arial MT"/>
                          <a:cs typeface="Arial MT"/>
                        </a:rPr>
                        <a:t> </a:t>
                      </a:r>
                      <a:r>
                        <a:rPr sz="1400" spc="10" dirty="0">
                          <a:latin typeface="Arial MT"/>
                          <a:cs typeface="Arial MT"/>
                        </a:rPr>
                        <a:t>for</a:t>
                      </a:r>
                      <a:r>
                        <a:rPr sz="1400" spc="-40" dirty="0">
                          <a:latin typeface="Arial MT"/>
                          <a:cs typeface="Arial MT"/>
                        </a:rPr>
                        <a:t> </a:t>
                      </a:r>
                      <a:r>
                        <a:rPr sz="1400" spc="-10" dirty="0">
                          <a:latin typeface="Arial MT"/>
                          <a:cs typeface="Arial MT"/>
                        </a:rPr>
                        <a:t>image</a:t>
                      </a:r>
                      <a:r>
                        <a:rPr sz="1400" spc="15" dirty="0">
                          <a:latin typeface="Arial MT"/>
                          <a:cs typeface="Arial MT"/>
                        </a:rPr>
                        <a:t> </a:t>
                      </a:r>
                      <a:r>
                        <a:rPr sz="1400" spc="-5" dirty="0">
                          <a:latin typeface="Arial MT"/>
                          <a:cs typeface="Arial MT"/>
                        </a:rPr>
                        <a:t>classification</a:t>
                      </a:r>
                      <a:r>
                        <a:rPr sz="1400" spc="15" dirty="0">
                          <a:latin typeface="Arial MT"/>
                          <a:cs typeface="Arial MT"/>
                        </a:rPr>
                        <a:t> </a:t>
                      </a:r>
                      <a:r>
                        <a:rPr sz="1400" spc="-10" dirty="0">
                          <a:latin typeface="Arial MT"/>
                          <a:cs typeface="Arial MT"/>
                        </a:rPr>
                        <a:t>tasks.</a:t>
                      </a:r>
                      <a:endParaRPr sz="1400">
                        <a:latin typeface="Arial MT"/>
                        <a:cs typeface="Arial MT"/>
                      </a:endParaRPr>
                    </a:p>
                    <a:p>
                      <a:pPr marL="129539" indent="-64769">
                        <a:lnSpc>
                          <a:spcPts val="1585"/>
                        </a:lnSpc>
                        <a:buSzPct val="92857"/>
                        <a:buChar char="•"/>
                        <a:tabLst>
                          <a:tab pos="130175" algn="l"/>
                        </a:tabLst>
                      </a:pPr>
                      <a:r>
                        <a:rPr sz="1400" spc="-5" dirty="0">
                          <a:latin typeface="Arial MT"/>
                          <a:cs typeface="Arial MT"/>
                        </a:rPr>
                        <a:t>Implement</a:t>
                      </a:r>
                      <a:r>
                        <a:rPr sz="1400" spc="-30" dirty="0">
                          <a:latin typeface="Arial MT"/>
                          <a:cs typeface="Arial MT"/>
                        </a:rPr>
                        <a:t> </a:t>
                      </a:r>
                      <a:r>
                        <a:rPr sz="1400" dirty="0">
                          <a:latin typeface="Arial MT"/>
                          <a:cs typeface="Arial MT"/>
                        </a:rPr>
                        <a:t>multiple</a:t>
                      </a:r>
                      <a:r>
                        <a:rPr sz="1400" spc="-55" dirty="0">
                          <a:latin typeface="Arial MT"/>
                          <a:cs typeface="Arial MT"/>
                        </a:rPr>
                        <a:t> </a:t>
                      </a:r>
                      <a:r>
                        <a:rPr sz="1400" spc="-5" dirty="0">
                          <a:latin typeface="Arial MT"/>
                          <a:cs typeface="Arial MT"/>
                        </a:rPr>
                        <a:t>convolutional</a:t>
                      </a:r>
                      <a:r>
                        <a:rPr sz="1400" spc="-25" dirty="0">
                          <a:latin typeface="Arial MT"/>
                          <a:cs typeface="Arial MT"/>
                        </a:rPr>
                        <a:t> </a:t>
                      </a:r>
                      <a:r>
                        <a:rPr sz="1400" spc="5" dirty="0">
                          <a:latin typeface="Arial MT"/>
                          <a:cs typeface="Arial MT"/>
                        </a:rPr>
                        <a:t>layers</a:t>
                      </a:r>
                      <a:r>
                        <a:rPr sz="1400" spc="-50" dirty="0">
                          <a:latin typeface="Arial MT"/>
                          <a:cs typeface="Arial MT"/>
                        </a:rPr>
                        <a:t> </a:t>
                      </a:r>
                      <a:r>
                        <a:rPr sz="1400" spc="-5" dirty="0">
                          <a:latin typeface="Arial MT"/>
                          <a:cs typeface="Arial MT"/>
                        </a:rPr>
                        <a:t>followed</a:t>
                      </a:r>
                      <a:r>
                        <a:rPr sz="1400" spc="25" dirty="0">
                          <a:latin typeface="Arial MT"/>
                          <a:cs typeface="Arial MT"/>
                        </a:rPr>
                        <a:t> </a:t>
                      </a:r>
                      <a:r>
                        <a:rPr sz="1400" spc="-10" dirty="0">
                          <a:latin typeface="Arial MT"/>
                          <a:cs typeface="Arial MT"/>
                        </a:rPr>
                        <a:t>by</a:t>
                      </a:r>
                      <a:endParaRPr sz="1400">
                        <a:latin typeface="Arial MT"/>
                        <a:cs typeface="Arial MT"/>
                      </a:endParaRPr>
                    </a:p>
                    <a:p>
                      <a:pPr marL="65405">
                        <a:lnSpc>
                          <a:spcPts val="1664"/>
                        </a:lnSpc>
                        <a:spcBef>
                          <a:spcPts val="50"/>
                        </a:spcBef>
                      </a:pPr>
                      <a:r>
                        <a:rPr sz="1400" dirty="0">
                          <a:latin typeface="Arial MT"/>
                          <a:cs typeface="Arial MT"/>
                        </a:rPr>
                        <a:t>pooling</a:t>
                      </a:r>
                      <a:r>
                        <a:rPr sz="1400" spc="-60" dirty="0">
                          <a:latin typeface="Arial MT"/>
                          <a:cs typeface="Arial MT"/>
                        </a:rPr>
                        <a:t> </a:t>
                      </a:r>
                      <a:r>
                        <a:rPr sz="1400" spc="5" dirty="0">
                          <a:latin typeface="Arial MT"/>
                          <a:cs typeface="Arial MT"/>
                        </a:rPr>
                        <a:t>layers</a:t>
                      </a:r>
                      <a:r>
                        <a:rPr sz="1400" spc="-55" dirty="0">
                          <a:latin typeface="Arial MT"/>
                          <a:cs typeface="Arial MT"/>
                        </a:rPr>
                        <a:t> </a:t>
                      </a:r>
                      <a:r>
                        <a:rPr sz="1400" spc="-5" dirty="0">
                          <a:latin typeface="Arial MT"/>
                          <a:cs typeface="Arial MT"/>
                        </a:rPr>
                        <a:t>to</a:t>
                      </a:r>
                      <a:r>
                        <a:rPr sz="1400" spc="10" dirty="0">
                          <a:latin typeface="Arial MT"/>
                          <a:cs typeface="Arial MT"/>
                        </a:rPr>
                        <a:t> </a:t>
                      </a:r>
                      <a:r>
                        <a:rPr sz="1400" spc="-10" dirty="0">
                          <a:latin typeface="Arial MT"/>
                          <a:cs typeface="Arial MT"/>
                        </a:rPr>
                        <a:t>extract</a:t>
                      </a:r>
                      <a:r>
                        <a:rPr sz="1400" spc="35" dirty="0">
                          <a:latin typeface="Arial MT"/>
                          <a:cs typeface="Arial MT"/>
                        </a:rPr>
                        <a:t> </a:t>
                      </a:r>
                      <a:r>
                        <a:rPr sz="1400" spc="-5" dirty="0">
                          <a:latin typeface="Arial MT"/>
                          <a:cs typeface="Arial MT"/>
                        </a:rPr>
                        <a:t>features</a:t>
                      </a:r>
                      <a:r>
                        <a:rPr sz="1400" spc="-55" dirty="0">
                          <a:latin typeface="Arial MT"/>
                          <a:cs typeface="Arial MT"/>
                        </a:rPr>
                        <a:t> </a:t>
                      </a:r>
                      <a:r>
                        <a:rPr sz="1400" spc="5" dirty="0">
                          <a:latin typeface="Arial MT"/>
                          <a:cs typeface="Arial MT"/>
                        </a:rPr>
                        <a:t>from</a:t>
                      </a:r>
                      <a:r>
                        <a:rPr sz="1400" spc="-80" dirty="0">
                          <a:latin typeface="Arial MT"/>
                          <a:cs typeface="Arial MT"/>
                        </a:rPr>
                        <a:t> </a:t>
                      </a:r>
                      <a:r>
                        <a:rPr sz="1400" spc="-5" dirty="0">
                          <a:latin typeface="Arial MT"/>
                          <a:cs typeface="Arial MT"/>
                        </a:rPr>
                        <a:t>images.</a:t>
                      </a:r>
                      <a:endParaRPr sz="1400">
                        <a:latin typeface="Arial MT"/>
                        <a:cs typeface="Arial MT"/>
                      </a:endParaRPr>
                    </a:p>
                    <a:p>
                      <a:pPr marL="65405" marR="655955">
                        <a:lnSpc>
                          <a:spcPts val="1650"/>
                        </a:lnSpc>
                        <a:spcBef>
                          <a:spcPts val="65"/>
                        </a:spcBef>
                        <a:buSzPct val="92857"/>
                        <a:buChar char="•"/>
                        <a:tabLst>
                          <a:tab pos="130175" algn="l"/>
                        </a:tabLst>
                      </a:pPr>
                      <a:r>
                        <a:rPr sz="1400" spc="5" dirty="0">
                          <a:latin typeface="Arial MT"/>
                          <a:cs typeface="Arial MT"/>
                        </a:rPr>
                        <a:t>Use</a:t>
                      </a:r>
                      <a:r>
                        <a:rPr sz="1400" spc="-65" dirty="0">
                          <a:latin typeface="Arial MT"/>
                          <a:cs typeface="Arial MT"/>
                        </a:rPr>
                        <a:t> </a:t>
                      </a:r>
                      <a:r>
                        <a:rPr sz="1400" dirty="0">
                          <a:latin typeface="Arial MT"/>
                          <a:cs typeface="Arial MT"/>
                        </a:rPr>
                        <a:t>fully</a:t>
                      </a:r>
                      <a:r>
                        <a:rPr sz="1400" spc="20" dirty="0">
                          <a:latin typeface="Arial MT"/>
                          <a:cs typeface="Arial MT"/>
                        </a:rPr>
                        <a:t> </a:t>
                      </a:r>
                      <a:r>
                        <a:rPr sz="1400" spc="-10" dirty="0">
                          <a:latin typeface="Arial MT"/>
                          <a:cs typeface="Arial MT"/>
                        </a:rPr>
                        <a:t>connected</a:t>
                      </a:r>
                      <a:r>
                        <a:rPr sz="1400" spc="15" dirty="0">
                          <a:latin typeface="Arial MT"/>
                          <a:cs typeface="Arial MT"/>
                        </a:rPr>
                        <a:t> </a:t>
                      </a:r>
                      <a:r>
                        <a:rPr sz="1400" spc="-10" dirty="0">
                          <a:latin typeface="Arial MT"/>
                          <a:cs typeface="Arial MT"/>
                        </a:rPr>
                        <a:t>layers</a:t>
                      </a:r>
                      <a:r>
                        <a:rPr sz="1400" spc="20" dirty="0">
                          <a:latin typeface="Arial MT"/>
                          <a:cs typeface="Arial MT"/>
                        </a:rPr>
                        <a:t> </a:t>
                      </a:r>
                      <a:r>
                        <a:rPr sz="1400" spc="-15" dirty="0">
                          <a:latin typeface="Arial MT"/>
                          <a:cs typeface="Arial MT"/>
                        </a:rPr>
                        <a:t>and</a:t>
                      </a:r>
                      <a:r>
                        <a:rPr sz="1400" spc="15" dirty="0">
                          <a:latin typeface="Arial MT"/>
                          <a:cs typeface="Arial MT"/>
                        </a:rPr>
                        <a:t> a</a:t>
                      </a:r>
                      <a:r>
                        <a:rPr sz="1400" spc="-15" dirty="0">
                          <a:latin typeface="Arial MT"/>
                          <a:cs typeface="Arial MT"/>
                        </a:rPr>
                        <a:t> </a:t>
                      </a:r>
                      <a:r>
                        <a:rPr sz="1400" dirty="0">
                          <a:latin typeface="Arial MT"/>
                          <a:cs typeface="Arial MT"/>
                        </a:rPr>
                        <a:t>softmax</a:t>
                      </a:r>
                      <a:r>
                        <a:rPr sz="1400" spc="-35" dirty="0">
                          <a:latin typeface="Arial MT"/>
                          <a:cs typeface="Arial MT"/>
                        </a:rPr>
                        <a:t> </a:t>
                      </a:r>
                      <a:r>
                        <a:rPr sz="1400" spc="-5" dirty="0">
                          <a:latin typeface="Arial MT"/>
                          <a:cs typeface="Arial MT"/>
                        </a:rPr>
                        <a:t>layer</a:t>
                      </a:r>
                      <a:r>
                        <a:rPr sz="1400" spc="30" dirty="0">
                          <a:latin typeface="Arial MT"/>
                          <a:cs typeface="Arial MT"/>
                        </a:rPr>
                        <a:t> </a:t>
                      </a:r>
                      <a:r>
                        <a:rPr sz="1400" spc="-5" dirty="0">
                          <a:latin typeface="Arial MT"/>
                          <a:cs typeface="Arial MT"/>
                        </a:rPr>
                        <a:t>to </a:t>
                      </a:r>
                      <a:r>
                        <a:rPr sz="1400" spc="-370" dirty="0">
                          <a:latin typeface="Arial MT"/>
                          <a:cs typeface="Arial MT"/>
                        </a:rPr>
                        <a:t> </a:t>
                      </a:r>
                      <a:r>
                        <a:rPr sz="1400" dirty="0">
                          <a:latin typeface="Arial MT"/>
                          <a:cs typeface="Arial MT"/>
                        </a:rPr>
                        <a:t>classify</a:t>
                      </a:r>
                      <a:r>
                        <a:rPr sz="1400" spc="-60" dirty="0">
                          <a:latin typeface="Arial MT"/>
                          <a:cs typeface="Arial MT"/>
                        </a:rPr>
                        <a:t> </a:t>
                      </a:r>
                      <a:r>
                        <a:rPr sz="1400" spc="10" dirty="0">
                          <a:latin typeface="Arial MT"/>
                          <a:cs typeface="Arial MT"/>
                        </a:rPr>
                        <a:t>the</a:t>
                      </a:r>
                      <a:r>
                        <a:rPr sz="1400" spc="-60" dirty="0">
                          <a:latin typeface="Arial MT"/>
                          <a:cs typeface="Arial MT"/>
                        </a:rPr>
                        <a:t> </a:t>
                      </a:r>
                      <a:r>
                        <a:rPr sz="1400" dirty="0">
                          <a:latin typeface="Arial MT"/>
                          <a:cs typeface="Arial MT"/>
                        </a:rPr>
                        <a:t>images</a:t>
                      </a:r>
                      <a:r>
                        <a:rPr sz="1400" spc="20" dirty="0">
                          <a:latin typeface="Arial MT"/>
                          <a:cs typeface="Arial MT"/>
                        </a:rPr>
                        <a:t> </a:t>
                      </a:r>
                      <a:r>
                        <a:rPr sz="1400" spc="-15" dirty="0">
                          <a:latin typeface="Arial MT"/>
                          <a:cs typeface="Arial MT"/>
                        </a:rPr>
                        <a:t>into</a:t>
                      </a:r>
                      <a:r>
                        <a:rPr sz="1400" spc="15" dirty="0">
                          <a:latin typeface="Arial MT"/>
                          <a:cs typeface="Arial MT"/>
                        </a:rPr>
                        <a:t> </a:t>
                      </a:r>
                      <a:r>
                        <a:rPr sz="1400" spc="-15" dirty="0">
                          <a:latin typeface="Arial MT"/>
                          <a:cs typeface="Arial MT"/>
                        </a:rPr>
                        <a:t>the</a:t>
                      </a:r>
                      <a:r>
                        <a:rPr sz="1400" spc="15" dirty="0">
                          <a:latin typeface="Arial MT"/>
                          <a:cs typeface="Arial MT"/>
                        </a:rPr>
                        <a:t> </a:t>
                      </a:r>
                      <a:r>
                        <a:rPr sz="1400" spc="-10" dirty="0">
                          <a:latin typeface="Arial MT"/>
                          <a:cs typeface="Arial MT"/>
                        </a:rPr>
                        <a:t>38</a:t>
                      </a:r>
                      <a:r>
                        <a:rPr sz="1400" spc="10" dirty="0">
                          <a:latin typeface="Arial MT"/>
                          <a:cs typeface="Arial MT"/>
                        </a:rPr>
                        <a:t> </a:t>
                      </a:r>
                      <a:r>
                        <a:rPr sz="1400" spc="-10" dirty="0">
                          <a:latin typeface="Arial MT"/>
                          <a:cs typeface="Arial MT"/>
                        </a:rPr>
                        <a:t>disease</a:t>
                      </a:r>
                      <a:r>
                        <a:rPr sz="1400" spc="15" dirty="0">
                          <a:latin typeface="Arial MT"/>
                          <a:cs typeface="Arial MT"/>
                        </a:rPr>
                        <a:t> </a:t>
                      </a:r>
                      <a:r>
                        <a:rPr sz="1400" spc="-5" dirty="0">
                          <a:latin typeface="Arial MT"/>
                          <a:cs typeface="Arial MT"/>
                        </a:rPr>
                        <a:t>classes.</a:t>
                      </a:r>
                      <a:endParaRPr sz="1400">
                        <a:latin typeface="Arial MT"/>
                        <a:cs typeface="Arial MT"/>
                      </a:endParaRPr>
                    </a:p>
                  </a:txBody>
                  <a:tcPr marL="0" marR="0" marT="26670"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BEDEE"/>
                    </a:solidFill>
                  </a:tcPr>
                </a:tc>
                <a:tc>
                  <a:txBody>
                    <a:bodyPr/>
                    <a:lstStyle/>
                    <a:p>
                      <a:pPr marL="69215">
                        <a:lnSpc>
                          <a:spcPct val="100000"/>
                        </a:lnSpc>
                        <a:spcBef>
                          <a:spcPts val="210"/>
                        </a:spcBef>
                      </a:pPr>
                      <a:r>
                        <a:rPr sz="1400" spc="-5" dirty="0">
                          <a:latin typeface="Arial MT"/>
                          <a:cs typeface="Arial MT"/>
                        </a:rPr>
                        <a:t>Gaps</a:t>
                      </a:r>
                      <a:endParaRPr sz="1400">
                        <a:latin typeface="Arial MT"/>
                        <a:cs typeface="Arial MT"/>
                      </a:endParaRPr>
                    </a:p>
                    <a:p>
                      <a:pPr marL="354965" marR="946785" indent="-286385">
                        <a:lnSpc>
                          <a:spcPts val="1650"/>
                        </a:lnSpc>
                        <a:spcBef>
                          <a:spcPts val="130"/>
                        </a:spcBef>
                        <a:buFont typeface="Arial MT"/>
                        <a:buChar char="•"/>
                        <a:tabLst>
                          <a:tab pos="354965" algn="l"/>
                          <a:tab pos="355600" algn="l"/>
                        </a:tabLst>
                      </a:pPr>
                      <a:r>
                        <a:rPr sz="1400" b="1" spc="-5" dirty="0">
                          <a:latin typeface="Arial"/>
                          <a:cs typeface="Arial"/>
                        </a:rPr>
                        <a:t>Real-world</a:t>
                      </a:r>
                      <a:r>
                        <a:rPr sz="1400" b="1" spc="-60" dirty="0">
                          <a:latin typeface="Arial"/>
                          <a:cs typeface="Arial"/>
                        </a:rPr>
                        <a:t> </a:t>
                      </a:r>
                      <a:r>
                        <a:rPr sz="1400" b="1" spc="-5" dirty="0">
                          <a:latin typeface="Arial"/>
                          <a:cs typeface="Arial"/>
                        </a:rPr>
                        <a:t>Dataset </a:t>
                      </a:r>
                      <a:r>
                        <a:rPr sz="1400" b="1" spc="-375" dirty="0">
                          <a:latin typeface="Arial"/>
                          <a:cs typeface="Arial"/>
                        </a:rPr>
                        <a:t> </a:t>
                      </a:r>
                      <a:r>
                        <a:rPr sz="1400" b="1" spc="-5" dirty="0">
                          <a:latin typeface="Arial"/>
                          <a:cs typeface="Arial"/>
                        </a:rPr>
                        <a:t>Variability</a:t>
                      </a:r>
                      <a:r>
                        <a:rPr sz="1400" spc="-5" dirty="0">
                          <a:latin typeface="Arial MT"/>
                          <a:cs typeface="Arial MT"/>
                        </a:rPr>
                        <a:t>:</a:t>
                      </a:r>
                      <a:endParaRPr sz="1400">
                        <a:latin typeface="Arial MT"/>
                        <a:cs typeface="Arial MT"/>
                      </a:endParaRPr>
                    </a:p>
                    <a:p>
                      <a:pPr marL="354965" indent="-286385">
                        <a:lnSpc>
                          <a:spcPts val="1605"/>
                        </a:lnSpc>
                        <a:buChar char="•"/>
                        <a:tabLst>
                          <a:tab pos="354965" algn="l"/>
                          <a:tab pos="355600" algn="l"/>
                        </a:tabLst>
                      </a:pPr>
                      <a:r>
                        <a:rPr sz="1400" spc="5" dirty="0">
                          <a:latin typeface="Arial MT"/>
                          <a:cs typeface="Arial MT"/>
                        </a:rPr>
                        <a:t>The</a:t>
                      </a:r>
                      <a:r>
                        <a:rPr sz="1400" spc="-70" dirty="0">
                          <a:latin typeface="Arial MT"/>
                          <a:cs typeface="Arial MT"/>
                        </a:rPr>
                        <a:t> </a:t>
                      </a:r>
                      <a:r>
                        <a:rPr sz="1400" dirty="0">
                          <a:latin typeface="Arial MT"/>
                          <a:cs typeface="Arial MT"/>
                        </a:rPr>
                        <a:t>model</a:t>
                      </a:r>
                      <a:r>
                        <a:rPr sz="1400" spc="-40" dirty="0">
                          <a:latin typeface="Arial MT"/>
                          <a:cs typeface="Arial MT"/>
                        </a:rPr>
                        <a:t> </a:t>
                      </a:r>
                      <a:r>
                        <a:rPr sz="1400" spc="5" dirty="0">
                          <a:latin typeface="Arial MT"/>
                          <a:cs typeface="Arial MT"/>
                        </a:rPr>
                        <a:t>was</a:t>
                      </a:r>
                      <a:r>
                        <a:rPr sz="1400" spc="-60" dirty="0">
                          <a:latin typeface="Arial MT"/>
                          <a:cs typeface="Arial MT"/>
                        </a:rPr>
                        <a:t> </a:t>
                      </a:r>
                      <a:r>
                        <a:rPr sz="1400" dirty="0">
                          <a:latin typeface="Arial MT"/>
                          <a:cs typeface="Arial MT"/>
                        </a:rPr>
                        <a:t>trained</a:t>
                      </a:r>
                      <a:r>
                        <a:rPr sz="1400" spc="-65" dirty="0">
                          <a:latin typeface="Arial MT"/>
                          <a:cs typeface="Arial MT"/>
                        </a:rPr>
                        <a:t> </a:t>
                      </a:r>
                      <a:r>
                        <a:rPr sz="1400" spc="30" dirty="0">
                          <a:latin typeface="Arial MT"/>
                          <a:cs typeface="Arial MT"/>
                        </a:rPr>
                        <a:t>on</a:t>
                      </a:r>
                      <a:r>
                        <a:rPr sz="1400" spc="-65" dirty="0">
                          <a:latin typeface="Arial MT"/>
                          <a:cs typeface="Arial MT"/>
                        </a:rPr>
                        <a:t> </a:t>
                      </a:r>
                      <a:r>
                        <a:rPr sz="1400" spc="15" dirty="0">
                          <a:latin typeface="Arial MT"/>
                          <a:cs typeface="Arial MT"/>
                        </a:rPr>
                        <a:t>a</a:t>
                      </a:r>
                      <a:endParaRPr sz="1400">
                        <a:latin typeface="Arial MT"/>
                        <a:cs typeface="Arial MT"/>
                      </a:endParaRPr>
                    </a:p>
                    <a:p>
                      <a:pPr marL="354965" marR="162560">
                        <a:lnSpc>
                          <a:spcPct val="99500"/>
                        </a:lnSpc>
                        <a:spcBef>
                          <a:spcPts val="55"/>
                        </a:spcBef>
                      </a:pPr>
                      <a:r>
                        <a:rPr sz="1400" spc="-5" dirty="0">
                          <a:latin typeface="Arial MT"/>
                          <a:cs typeface="Arial MT"/>
                        </a:rPr>
                        <a:t>controlled dataset, </a:t>
                      </a:r>
                      <a:r>
                        <a:rPr sz="1400" spc="5" dirty="0">
                          <a:latin typeface="Arial MT"/>
                          <a:cs typeface="Arial MT"/>
                        </a:rPr>
                        <a:t>which may </a:t>
                      </a:r>
                      <a:r>
                        <a:rPr sz="1400" spc="-375" dirty="0">
                          <a:latin typeface="Arial MT"/>
                          <a:cs typeface="Arial MT"/>
                        </a:rPr>
                        <a:t> </a:t>
                      </a:r>
                      <a:r>
                        <a:rPr sz="1400" spc="5" dirty="0">
                          <a:latin typeface="Arial MT"/>
                          <a:cs typeface="Arial MT"/>
                        </a:rPr>
                        <a:t>not </a:t>
                      </a:r>
                      <a:r>
                        <a:rPr sz="1400" spc="-5" dirty="0">
                          <a:latin typeface="Arial MT"/>
                          <a:cs typeface="Arial MT"/>
                        </a:rPr>
                        <a:t>account </a:t>
                      </a:r>
                      <a:r>
                        <a:rPr sz="1400" spc="10" dirty="0">
                          <a:latin typeface="Arial MT"/>
                          <a:cs typeface="Arial MT"/>
                        </a:rPr>
                        <a:t>for all </a:t>
                      </a:r>
                      <a:r>
                        <a:rPr sz="1400" spc="-5" dirty="0">
                          <a:latin typeface="Arial MT"/>
                          <a:cs typeface="Arial MT"/>
                        </a:rPr>
                        <a:t>real-world </a:t>
                      </a:r>
                      <a:r>
                        <a:rPr sz="1400" dirty="0">
                          <a:latin typeface="Arial MT"/>
                          <a:cs typeface="Arial MT"/>
                        </a:rPr>
                        <a:t> </a:t>
                      </a:r>
                      <a:r>
                        <a:rPr sz="1400" spc="-5" dirty="0">
                          <a:latin typeface="Arial MT"/>
                          <a:cs typeface="Arial MT"/>
                        </a:rPr>
                        <a:t>variabilities </a:t>
                      </a:r>
                      <a:r>
                        <a:rPr sz="1400" dirty="0">
                          <a:latin typeface="Arial MT"/>
                          <a:cs typeface="Arial MT"/>
                        </a:rPr>
                        <a:t>such </a:t>
                      </a:r>
                      <a:r>
                        <a:rPr sz="1400" spc="-10" dirty="0">
                          <a:latin typeface="Arial MT"/>
                          <a:cs typeface="Arial MT"/>
                        </a:rPr>
                        <a:t>as </a:t>
                      </a:r>
                      <a:r>
                        <a:rPr sz="1400" spc="-5" dirty="0">
                          <a:latin typeface="Arial MT"/>
                          <a:cs typeface="Arial MT"/>
                        </a:rPr>
                        <a:t>different </a:t>
                      </a:r>
                      <a:r>
                        <a:rPr sz="1400" dirty="0">
                          <a:latin typeface="Arial MT"/>
                          <a:cs typeface="Arial MT"/>
                        </a:rPr>
                        <a:t> lighting</a:t>
                      </a:r>
                      <a:r>
                        <a:rPr sz="1400" spc="-80" dirty="0">
                          <a:latin typeface="Arial MT"/>
                          <a:cs typeface="Arial MT"/>
                        </a:rPr>
                        <a:t> </a:t>
                      </a:r>
                      <a:r>
                        <a:rPr sz="1400" spc="-5" dirty="0">
                          <a:latin typeface="Arial MT"/>
                          <a:cs typeface="Arial MT"/>
                        </a:rPr>
                        <a:t>conditions,</a:t>
                      </a:r>
                      <a:r>
                        <a:rPr sz="1400" spc="-60" dirty="0">
                          <a:latin typeface="Arial MT"/>
                          <a:cs typeface="Arial MT"/>
                        </a:rPr>
                        <a:t> </a:t>
                      </a:r>
                      <a:r>
                        <a:rPr sz="1400" spc="-5" dirty="0">
                          <a:latin typeface="Arial MT"/>
                          <a:cs typeface="Arial MT"/>
                        </a:rPr>
                        <a:t>occlusions, </a:t>
                      </a:r>
                      <a:r>
                        <a:rPr sz="1400" spc="-375" dirty="0">
                          <a:latin typeface="Arial MT"/>
                          <a:cs typeface="Arial MT"/>
                        </a:rPr>
                        <a:t> </a:t>
                      </a:r>
                      <a:r>
                        <a:rPr sz="1400" spc="5" dirty="0">
                          <a:latin typeface="Arial MT"/>
                          <a:cs typeface="Arial MT"/>
                        </a:rPr>
                        <a:t>and</a:t>
                      </a:r>
                      <a:r>
                        <a:rPr sz="1400" spc="-65" dirty="0">
                          <a:latin typeface="Arial MT"/>
                          <a:cs typeface="Arial MT"/>
                        </a:rPr>
                        <a:t> </a:t>
                      </a:r>
                      <a:r>
                        <a:rPr sz="1400" spc="-5" dirty="0">
                          <a:latin typeface="Arial MT"/>
                          <a:cs typeface="Arial MT"/>
                        </a:rPr>
                        <a:t>background</a:t>
                      </a:r>
                      <a:r>
                        <a:rPr sz="1400" spc="10" dirty="0">
                          <a:latin typeface="Arial MT"/>
                          <a:cs typeface="Arial MT"/>
                        </a:rPr>
                        <a:t> </a:t>
                      </a:r>
                      <a:r>
                        <a:rPr sz="1400" spc="-10" dirty="0">
                          <a:latin typeface="Arial MT"/>
                          <a:cs typeface="Arial MT"/>
                        </a:rPr>
                        <a:t>noise.</a:t>
                      </a:r>
                      <a:endParaRPr sz="1400">
                        <a:latin typeface="Arial MT"/>
                        <a:cs typeface="Arial MT"/>
                      </a:endParaRPr>
                    </a:p>
                    <a:p>
                      <a:pPr marL="285750" marR="1301750" indent="-285750" algn="r">
                        <a:lnSpc>
                          <a:spcPts val="1664"/>
                        </a:lnSpc>
                        <a:spcBef>
                          <a:spcPts val="45"/>
                        </a:spcBef>
                        <a:buFont typeface="Arial MT"/>
                        <a:buChar char="•"/>
                        <a:tabLst>
                          <a:tab pos="285750" algn="l"/>
                          <a:tab pos="355600" algn="l"/>
                        </a:tabLst>
                      </a:pPr>
                      <a:r>
                        <a:rPr sz="1400" b="1" spc="20" dirty="0">
                          <a:latin typeface="Arial"/>
                          <a:cs typeface="Arial"/>
                        </a:rPr>
                        <a:t>S</a:t>
                      </a:r>
                      <a:r>
                        <a:rPr sz="1400" b="1" spc="-45" dirty="0">
                          <a:latin typeface="Arial"/>
                          <a:cs typeface="Arial"/>
                        </a:rPr>
                        <a:t>ca</a:t>
                      </a:r>
                      <a:r>
                        <a:rPr sz="1400" b="1" spc="-25" dirty="0">
                          <a:latin typeface="Arial"/>
                          <a:cs typeface="Arial"/>
                        </a:rPr>
                        <a:t>l</a:t>
                      </a:r>
                      <a:r>
                        <a:rPr sz="1400" b="1" spc="30" dirty="0">
                          <a:latin typeface="Arial"/>
                          <a:cs typeface="Arial"/>
                        </a:rPr>
                        <a:t>a</a:t>
                      </a:r>
                      <a:r>
                        <a:rPr sz="1400" b="1" spc="-50" dirty="0">
                          <a:latin typeface="Arial"/>
                          <a:cs typeface="Arial"/>
                        </a:rPr>
                        <a:t>b</a:t>
                      </a:r>
                      <a:r>
                        <a:rPr sz="1400" b="1" spc="-25" dirty="0">
                          <a:latin typeface="Arial"/>
                          <a:cs typeface="Arial"/>
                        </a:rPr>
                        <a:t>il</a:t>
                      </a:r>
                      <a:r>
                        <a:rPr sz="1400" b="1" spc="50" dirty="0">
                          <a:latin typeface="Arial"/>
                          <a:cs typeface="Arial"/>
                        </a:rPr>
                        <a:t>i</a:t>
                      </a:r>
                      <a:r>
                        <a:rPr sz="1400" b="1" spc="-25" dirty="0">
                          <a:latin typeface="Arial"/>
                          <a:cs typeface="Arial"/>
                        </a:rPr>
                        <a:t>t</a:t>
                      </a:r>
                      <a:r>
                        <a:rPr sz="1400" b="1" dirty="0">
                          <a:latin typeface="Arial"/>
                          <a:cs typeface="Arial"/>
                        </a:rPr>
                        <a:t>y</a:t>
                      </a:r>
                      <a:r>
                        <a:rPr sz="1400" b="1" spc="-60" dirty="0">
                          <a:latin typeface="Arial"/>
                          <a:cs typeface="Arial"/>
                        </a:rPr>
                        <a:t> </a:t>
                      </a:r>
                      <a:r>
                        <a:rPr sz="1400" b="1" spc="30" dirty="0">
                          <a:latin typeface="Arial"/>
                          <a:cs typeface="Arial"/>
                        </a:rPr>
                        <a:t>a</a:t>
                      </a:r>
                      <a:r>
                        <a:rPr sz="1400" b="1" spc="-50" dirty="0">
                          <a:latin typeface="Arial"/>
                          <a:cs typeface="Arial"/>
                        </a:rPr>
                        <a:t>n</a:t>
                      </a:r>
                      <a:r>
                        <a:rPr sz="1400" b="1" dirty="0">
                          <a:latin typeface="Arial"/>
                          <a:cs typeface="Arial"/>
                        </a:rPr>
                        <a:t>d</a:t>
                      </a:r>
                      <a:endParaRPr sz="1400">
                        <a:latin typeface="Arial"/>
                        <a:cs typeface="Arial"/>
                      </a:endParaRPr>
                    </a:p>
                    <a:p>
                      <a:pPr marR="1273175" algn="r">
                        <a:lnSpc>
                          <a:spcPts val="1664"/>
                        </a:lnSpc>
                      </a:pPr>
                      <a:r>
                        <a:rPr sz="1400" b="1" spc="-5" dirty="0">
                          <a:latin typeface="Arial"/>
                          <a:cs typeface="Arial"/>
                        </a:rPr>
                        <a:t>Generalization</a:t>
                      </a:r>
                      <a:r>
                        <a:rPr sz="1400" spc="-5" dirty="0">
                          <a:latin typeface="Arial MT"/>
                          <a:cs typeface="Arial MT"/>
                        </a:rPr>
                        <a:t>:</a:t>
                      </a:r>
                      <a:endParaRPr sz="1400">
                        <a:latin typeface="Arial MT"/>
                        <a:cs typeface="Arial MT"/>
                      </a:endParaRPr>
                    </a:p>
                    <a:p>
                      <a:pPr marL="354965" marR="65405" indent="-286385">
                        <a:lnSpc>
                          <a:spcPct val="99900"/>
                        </a:lnSpc>
                        <a:spcBef>
                          <a:spcPts val="50"/>
                        </a:spcBef>
                        <a:buChar char="•"/>
                        <a:tabLst>
                          <a:tab pos="354965" algn="l"/>
                          <a:tab pos="355600" algn="l"/>
                        </a:tabLst>
                      </a:pPr>
                      <a:r>
                        <a:rPr sz="1400" spc="-5" dirty="0">
                          <a:latin typeface="Arial MT"/>
                          <a:cs typeface="Arial MT"/>
                        </a:rPr>
                        <a:t>Ensuring</a:t>
                      </a:r>
                      <a:r>
                        <a:rPr sz="1400" spc="5" dirty="0">
                          <a:latin typeface="Arial MT"/>
                          <a:cs typeface="Arial MT"/>
                        </a:rPr>
                        <a:t> </a:t>
                      </a:r>
                      <a:r>
                        <a:rPr sz="1400" spc="-15" dirty="0">
                          <a:latin typeface="Arial MT"/>
                          <a:cs typeface="Arial MT"/>
                        </a:rPr>
                        <a:t>the</a:t>
                      </a:r>
                      <a:r>
                        <a:rPr sz="1400" spc="5" dirty="0">
                          <a:latin typeface="Arial MT"/>
                          <a:cs typeface="Arial MT"/>
                        </a:rPr>
                        <a:t> </a:t>
                      </a:r>
                      <a:r>
                        <a:rPr sz="1400" spc="-15" dirty="0">
                          <a:latin typeface="Arial MT"/>
                          <a:cs typeface="Arial MT"/>
                        </a:rPr>
                        <a:t>model</a:t>
                      </a:r>
                      <a:r>
                        <a:rPr sz="1400" spc="30" dirty="0">
                          <a:latin typeface="Arial MT"/>
                          <a:cs typeface="Arial MT"/>
                        </a:rPr>
                        <a:t> </a:t>
                      </a:r>
                      <a:r>
                        <a:rPr sz="1400" spc="-10" dirty="0">
                          <a:latin typeface="Arial MT"/>
                          <a:cs typeface="Arial MT"/>
                        </a:rPr>
                        <a:t>generalizes </a:t>
                      </a:r>
                      <a:r>
                        <a:rPr sz="1400" spc="-370" dirty="0">
                          <a:latin typeface="Arial MT"/>
                          <a:cs typeface="Arial MT"/>
                        </a:rPr>
                        <a:t> </a:t>
                      </a:r>
                      <a:r>
                        <a:rPr sz="1400" spc="-5" dirty="0">
                          <a:latin typeface="Arial MT"/>
                          <a:cs typeface="Arial MT"/>
                        </a:rPr>
                        <a:t>well</a:t>
                      </a:r>
                      <a:r>
                        <a:rPr sz="1400" spc="-50" dirty="0">
                          <a:latin typeface="Arial MT"/>
                          <a:cs typeface="Arial MT"/>
                        </a:rPr>
                        <a:t> </a:t>
                      </a:r>
                      <a:r>
                        <a:rPr sz="1400" spc="5" dirty="0">
                          <a:latin typeface="Arial MT"/>
                          <a:cs typeface="Arial MT"/>
                        </a:rPr>
                        <a:t>across</a:t>
                      </a:r>
                      <a:r>
                        <a:rPr sz="1400" spc="-70" dirty="0">
                          <a:latin typeface="Arial MT"/>
                          <a:cs typeface="Arial MT"/>
                        </a:rPr>
                        <a:t> </a:t>
                      </a:r>
                      <a:r>
                        <a:rPr sz="1400" spc="-5" dirty="0">
                          <a:latin typeface="Arial MT"/>
                          <a:cs typeface="Arial MT"/>
                        </a:rPr>
                        <a:t>different</a:t>
                      </a:r>
                      <a:r>
                        <a:rPr sz="1400" spc="20" dirty="0">
                          <a:latin typeface="Arial MT"/>
                          <a:cs typeface="Arial MT"/>
                        </a:rPr>
                        <a:t> </a:t>
                      </a:r>
                      <a:r>
                        <a:rPr sz="1400" spc="-10" dirty="0">
                          <a:latin typeface="Arial MT"/>
                          <a:cs typeface="Arial MT"/>
                        </a:rPr>
                        <a:t>hydroponic </a:t>
                      </a:r>
                      <a:r>
                        <a:rPr sz="1400" spc="-375" dirty="0">
                          <a:latin typeface="Arial MT"/>
                          <a:cs typeface="Arial MT"/>
                        </a:rPr>
                        <a:t> </a:t>
                      </a:r>
                      <a:r>
                        <a:rPr sz="1400" spc="5" dirty="0">
                          <a:latin typeface="Arial MT"/>
                          <a:cs typeface="Arial MT"/>
                        </a:rPr>
                        <a:t>setups </a:t>
                      </a:r>
                      <a:r>
                        <a:rPr sz="1400" spc="10" dirty="0">
                          <a:latin typeface="Arial MT"/>
                          <a:cs typeface="Arial MT"/>
                        </a:rPr>
                        <a:t>and </a:t>
                      </a:r>
                      <a:r>
                        <a:rPr sz="1400" dirty="0">
                          <a:latin typeface="Arial MT"/>
                          <a:cs typeface="Arial MT"/>
                        </a:rPr>
                        <a:t>various </a:t>
                      </a:r>
                      <a:r>
                        <a:rPr sz="1400" spc="5" dirty="0">
                          <a:latin typeface="Arial MT"/>
                          <a:cs typeface="Arial MT"/>
                        </a:rPr>
                        <a:t> </a:t>
                      </a:r>
                      <a:r>
                        <a:rPr sz="1400" spc="-5" dirty="0">
                          <a:latin typeface="Arial MT"/>
                          <a:cs typeface="Arial MT"/>
                        </a:rPr>
                        <a:t>environmental</a:t>
                      </a:r>
                      <a:r>
                        <a:rPr sz="1400" spc="-40" dirty="0">
                          <a:latin typeface="Arial MT"/>
                          <a:cs typeface="Arial MT"/>
                        </a:rPr>
                        <a:t> </a:t>
                      </a:r>
                      <a:r>
                        <a:rPr sz="1400" spc="-5" dirty="0">
                          <a:latin typeface="Arial MT"/>
                          <a:cs typeface="Arial MT"/>
                        </a:rPr>
                        <a:t>conditions.</a:t>
                      </a:r>
                      <a:endParaRPr sz="1400">
                        <a:latin typeface="Arial MT"/>
                        <a:cs typeface="Arial MT"/>
                      </a:endParaRPr>
                    </a:p>
                    <a:p>
                      <a:pPr marL="354965" indent="-286385">
                        <a:lnSpc>
                          <a:spcPts val="1650"/>
                        </a:lnSpc>
                        <a:buChar char="•"/>
                        <a:tabLst>
                          <a:tab pos="354965" algn="l"/>
                          <a:tab pos="355600" algn="l"/>
                        </a:tabLst>
                      </a:pPr>
                      <a:r>
                        <a:rPr sz="1400" spc="-5" dirty="0">
                          <a:latin typeface="Arial MT"/>
                          <a:cs typeface="Arial MT"/>
                        </a:rPr>
                        <a:t>Difficulty</a:t>
                      </a:r>
                      <a:r>
                        <a:rPr sz="1400" spc="15" dirty="0">
                          <a:latin typeface="Arial MT"/>
                          <a:cs typeface="Arial MT"/>
                        </a:rPr>
                        <a:t> </a:t>
                      </a:r>
                      <a:r>
                        <a:rPr sz="1400" dirty="0">
                          <a:latin typeface="Arial MT"/>
                          <a:cs typeface="Arial MT"/>
                        </a:rPr>
                        <a:t>in</a:t>
                      </a:r>
                      <a:r>
                        <a:rPr sz="1400" spc="-65" dirty="0">
                          <a:latin typeface="Arial MT"/>
                          <a:cs typeface="Arial MT"/>
                        </a:rPr>
                        <a:t> </a:t>
                      </a:r>
                      <a:r>
                        <a:rPr sz="1400" dirty="0">
                          <a:latin typeface="Arial MT"/>
                          <a:cs typeface="Arial MT"/>
                        </a:rPr>
                        <a:t>scaling</a:t>
                      </a:r>
                      <a:r>
                        <a:rPr sz="1400" spc="10" dirty="0">
                          <a:latin typeface="Arial MT"/>
                          <a:cs typeface="Arial MT"/>
                        </a:rPr>
                        <a:t> </a:t>
                      </a:r>
                      <a:r>
                        <a:rPr sz="1400" spc="-15" dirty="0">
                          <a:latin typeface="Arial MT"/>
                          <a:cs typeface="Arial MT"/>
                        </a:rPr>
                        <a:t>the</a:t>
                      </a:r>
                      <a:r>
                        <a:rPr sz="1400" spc="10" dirty="0">
                          <a:latin typeface="Arial MT"/>
                          <a:cs typeface="Arial MT"/>
                        </a:rPr>
                        <a:t> </a:t>
                      </a:r>
                      <a:r>
                        <a:rPr sz="1400" spc="-10" dirty="0">
                          <a:latin typeface="Arial MT"/>
                          <a:cs typeface="Arial MT"/>
                        </a:rPr>
                        <a:t>system</a:t>
                      </a:r>
                      <a:endParaRPr sz="1400">
                        <a:latin typeface="Arial MT"/>
                        <a:cs typeface="Arial MT"/>
                      </a:endParaRPr>
                    </a:p>
                    <a:p>
                      <a:pPr marL="354965" marR="83820">
                        <a:lnSpc>
                          <a:spcPts val="1650"/>
                        </a:lnSpc>
                        <a:spcBef>
                          <a:spcPts val="130"/>
                        </a:spcBef>
                      </a:pPr>
                      <a:r>
                        <a:rPr sz="1400" spc="-5" dirty="0">
                          <a:latin typeface="Arial MT"/>
                          <a:cs typeface="Arial MT"/>
                        </a:rPr>
                        <a:t>to</a:t>
                      </a:r>
                      <a:r>
                        <a:rPr sz="1400" spc="5" dirty="0">
                          <a:latin typeface="Arial MT"/>
                          <a:cs typeface="Arial MT"/>
                        </a:rPr>
                        <a:t> </a:t>
                      </a:r>
                      <a:r>
                        <a:rPr sz="1400" spc="-5" dirty="0">
                          <a:latin typeface="Arial MT"/>
                          <a:cs typeface="Arial MT"/>
                        </a:rPr>
                        <a:t>large</a:t>
                      </a:r>
                      <a:r>
                        <a:rPr sz="1400" spc="-60" dirty="0">
                          <a:latin typeface="Arial MT"/>
                          <a:cs typeface="Arial MT"/>
                        </a:rPr>
                        <a:t> </a:t>
                      </a:r>
                      <a:r>
                        <a:rPr sz="1400" spc="-5" dirty="0">
                          <a:latin typeface="Arial MT"/>
                          <a:cs typeface="Arial MT"/>
                        </a:rPr>
                        <a:t>farms</a:t>
                      </a:r>
                      <a:r>
                        <a:rPr sz="1400" spc="15" dirty="0">
                          <a:latin typeface="Arial MT"/>
                          <a:cs typeface="Arial MT"/>
                        </a:rPr>
                        <a:t> </a:t>
                      </a:r>
                      <a:r>
                        <a:rPr sz="1400" dirty="0">
                          <a:latin typeface="Arial MT"/>
                          <a:cs typeface="Arial MT"/>
                        </a:rPr>
                        <a:t>with</a:t>
                      </a:r>
                      <a:r>
                        <a:rPr sz="1400" spc="-65" dirty="0">
                          <a:latin typeface="Arial MT"/>
                          <a:cs typeface="Arial MT"/>
                        </a:rPr>
                        <a:t> </a:t>
                      </a:r>
                      <a:r>
                        <a:rPr sz="1400" dirty="0">
                          <a:latin typeface="Arial MT"/>
                          <a:cs typeface="Arial MT"/>
                        </a:rPr>
                        <a:t>diverse</a:t>
                      </a:r>
                      <a:r>
                        <a:rPr sz="1400" spc="-65" dirty="0">
                          <a:latin typeface="Arial MT"/>
                          <a:cs typeface="Arial MT"/>
                        </a:rPr>
                        <a:t> </a:t>
                      </a:r>
                      <a:r>
                        <a:rPr sz="1400" dirty="0">
                          <a:latin typeface="Arial MT"/>
                          <a:cs typeface="Arial MT"/>
                        </a:rPr>
                        <a:t>crop </a:t>
                      </a:r>
                      <a:r>
                        <a:rPr sz="1400" spc="-375" dirty="0">
                          <a:latin typeface="Arial MT"/>
                          <a:cs typeface="Arial MT"/>
                        </a:rPr>
                        <a:t> </a:t>
                      </a:r>
                      <a:r>
                        <a:rPr sz="1400" dirty="0">
                          <a:latin typeface="Arial MT"/>
                          <a:cs typeface="Arial MT"/>
                        </a:rPr>
                        <a:t>types.</a:t>
                      </a:r>
                      <a:endParaRPr sz="1400">
                        <a:latin typeface="Arial MT"/>
                        <a:cs typeface="Arial MT"/>
                      </a:endParaRPr>
                    </a:p>
                  </a:txBody>
                  <a:tcPr marL="0" marR="0" marT="26670"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BEDEE"/>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p:nvPr/>
        </p:nvSpPr>
        <p:spPr>
          <a:xfrm>
            <a:off x="4624389" y="1769121"/>
            <a:ext cx="7570470" cy="4638675"/>
          </a:xfrm>
          <a:custGeom>
            <a:avLst/>
            <a:gdLst/>
            <a:ahLst/>
            <a:cxnLst/>
            <a:rect l="l" t="t" r="r" b="b"/>
            <a:pathLst>
              <a:path w="7570470" h="4638675">
                <a:moveTo>
                  <a:pt x="7569962" y="0"/>
                </a:moveTo>
                <a:lnTo>
                  <a:pt x="4661535" y="0"/>
                </a:lnTo>
                <a:lnTo>
                  <a:pt x="0" y="0"/>
                </a:lnTo>
                <a:lnTo>
                  <a:pt x="0" y="4638535"/>
                </a:lnTo>
                <a:lnTo>
                  <a:pt x="4661535" y="4638535"/>
                </a:lnTo>
                <a:lnTo>
                  <a:pt x="7569962" y="4638535"/>
                </a:lnTo>
                <a:lnTo>
                  <a:pt x="7569962" y="0"/>
                </a:lnTo>
                <a:close/>
              </a:path>
            </a:pathLst>
          </a:custGeom>
          <a:solidFill>
            <a:srgbClr val="EBEDEE"/>
          </a:solidFill>
        </p:spPr>
        <p:txBody>
          <a:bodyPr wrap="square" lIns="0" tIns="0" rIns="0" bIns="0" rtlCol="0"/>
          <a:lstStyle/>
          <a:p>
            <a:endParaRPr dirty="0"/>
          </a:p>
        </p:txBody>
      </p:sp>
      <p:grpSp>
        <p:nvGrpSpPr>
          <p:cNvPr id="2" name="object 2"/>
          <p:cNvGrpSpPr/>
          <p:nvPr/>
        </p:nvGrpSpPr>
        <p:grpSpPr>
          <a:xfrm>
            <a:off x="0" y="0"/>
            <a:ext cx="12192000" cy="257175"/>
            <a:chOff x="0" y="0"/>
            <a:chExt cx="12192000" cy="257175"/>
          </a:xfrm>
        </p:grpSpPr>
        <p:sp>
          <p:nvSpPr>
            <p:cNvPr id="3" name="object 3"/>
            <p:cNvSpPr/>
            <p:nvPr/>
          </p:nvSpPr>
          <p:spPr>
            <a:xfrm>
              <a:off x="4763" y="0"/>
              <a:ext cx="12187555" cy="252729"/>
            </a:xfrm>
            <a:custGeom>
              <a:avLst/>
              <a:gdLst/>
              <a:ahLst/>
              <a:cxnLst/>
              <a:rect l="l" t="t" r="r" b="b"/>
              <a:pathLst>
                <a:path w="12187555" h="252729">
                  <a:moveTo>
                    <a:pt x="0" y="252349"/>
                  </a:moveTo>
                  <a:lnTo>
                    <a:pt x="12187236" y="252349"/>
                  </a:lnTo>
                  <a:lnTo>
                    <a:pt x="12187236" y="0"/>
                  </a:lnTo>
                  <a:lnTo>
                    <a:pt x="0" y="0"/>
                  </a:lnTo>
                  <a:lnTo>
                    <a:pt x="0" y="252349"/>
                  </a:lnTo>
                  <a:close/>
                </a:path>
              </a:pathLst>
            </a:custGeom>
            <a:solidFill>
              <a:srgbClr val="0C5293"/>
            </a:solidFill>
          </p:spPr>
          <p:txBody>
            <a:bodyPr wrap="square" lIns="0" tIns="0" rIns="0" bIns="0" rtlCol="0"/>
            <a:lstStyle/>
            <a:p>
              <a:endParaRPr/>
            </a:p>
          </p:txBody>
        </p:sp>
        <p:sp>
          <p:nvSpPr>
            <p:cNvPr id="4" name="object 4"/>
            <p:cNvSpPr/>
            <p:nvPr/>
          </p:nvSpPr>
          <p:spPr>
            <a:xfrm>
              <a:off x="4763" y="0"/>
              <a:ext cx="12187555" cy="252729"/>
            </a:xfrm>
            <a:custGeom>
              <a:avLst/>
              <a:gdLst/>
              <a:ahLst/>
              <a:cxnLst/>
              <a:rect l="l" t="t" r="r" b="b"/>
              <a:pathLst>
                <a:path w="12187555" h="252729">
                  <a:moveTo>
                    <a:pt x="0" y="252349"/>
                  </a:moveTo>
                  <a:lnTo>
                    <a:pt x="12187236" y="252349"/>
                  </a:lnTo>
                </a:path>
                <a:path w="12187555" h="252729">
                  <a:moveTo>
                    <a:pt x="0" y="0"/>
                  </a:moveTo>
                  <a:lnTo>
                    <a:pt x="0" y="252349"/>
                  </a:lnTo>
                </a:path>
              </a:pathLst>
            </a:custGeom>
            <a:ln w="9525">
              <a:solidFill>
                <a:srgbClr val="0C5293"/>
              </a:solidFill>
            </a:ln>
          </p:spPr>
          <p:txBody>
            <a:bodyPr wrap="square" lIns="0" tIns="0" rIns="0" bIns="0" rtlCol="0"/>
            <a:lstStyle/>
            <a:p>
              <a:endParaRPr/>
            </a:p>
          </p:txBody>
        </p:sp>
      </p:grpSp>
      <p:graphicFrame>
        <p:nvGraphicFramePr>
          <p:cNvPr id="5" name="object 5"/>
          <p:cNvGraphicFramePr>
            <a:graphicFrameLocks noGrp="1"/>
          </p:cNvGraphicFramePr>
          <p:nvPr>
            <p:extLst>
              <p:ext uri="{D42A27DB-BD31-4B8C-83A1-F6EECF244321}">
                <p14:modId xmlns:p14="http://schemas.microsoft.com/office/powerpoint/2010/main" val="3277583317"/>
              </p:ext>
            </p:extLst>
          </p:nvPr>
        </p:nvGraphicFramePr>
        <p:xfrm>
          <a:off x="56281" y="1649730"/>
          <a:ext cx="12130956" cy="4918957"/>
        </p:xfrm>
        <a:graphic>
          <a:graphicData uri="http://schemas.openxmlformats.org/drawingml/2006/table">
            <a:tbl>
              <a:tblPr firstRow="1" bandRow="1">
                <a:tableStyleId>{2D5ABB26-0587-4C30-8999-92F81FD0307C}</a:tableStyleId>
              </a:tblPr>
              <a:tblGrid>
                <a:gridCol w="1119615">
                  <a:extLst>
                    <a:ext uri="{9D8B030D-6E8A-4147-A177-3AD203B41FA5}">
                      <a16:colId xmlns:a16="http://schemas.microsoft.com/office/drawing/2014/main" val="20000"/>
                    </a:ext>
                  </a:extLst>
                </a:gridCol>
                <a:gridCol w="3442037">
                  <a:extLst>
                    <a:ext uri="{9D8B030D-6E8A-4147-A177-3AD203B41FA5}">
                      <a16:colId xmlns:a16="http://schemas.microsoft.com/office/drawing/2014/main" val="20001"/>
                    </a:ext>
                  </a:extLst>
                </a:gridCol>
                <a:gridCol w="4661356">
                  <a:extLst>
                    <a:ext uri="{9D8B030D-6E8A-4147-A177-3AD203B41FA5}">
                      <a16:colId xmlns:a16="http://schemas.microsoft.com/office/drawing/2014/main" val="20002"/>
                    </a:ext>
                  </a:extLst>
                </a:gridCol>
                <a:gridCol w="2907948">
                  <a:extLst>
                    <a:ext uri="{9D8B030D-6E8A-4147-A177-3AD203B41FA5}">
                      <a16:colId xmlns:a16="http://schemas.microsoft.com/office/drawing/2014/main" val="20003"/>
                    </a:ext>
                  </a:extLst>
                </a:gridCol>
              </a:tblGrid>
              <a:tr h="0">
                <a:tc>
                  <a:txBody>
                    <a:bodyPr/>
                    <a:lstStyle/>
                    <a:p>
                      <a:pPr marL="332740">
                        <a:lnSpc>
                          <a:spcPct val="100000"/>
                        </a:lnSpc>
                        <a:spcBef>
                          <a:spcPts val="320"/>
                        </a:spcBef>
                      </a:pPr>
                      <a:r>
                        <a:rPr sz="1400" b="1" spc="20" dirty="0">
                          <a:solidFill>
                            <a:srgbClr val="FFFFFF"/>
                          </a:solidFill>
                          <a:latin typeface="Arial"/>
                          <a:cs typeface="Arial"/>
                        </a:rPr>
                        <a:t>S</a:t>
                      </a:r>
                      <a:r>
                        <a:rPr sz="1400" b="1" dirty="0">
                          <a:solidFill>
                            <a:srgbClr val="FFFFFF"/>
                          </a:solidFill>
                          <a:latin typeface="Arial"/>
                          <a:cs typeface="Arial"/>
                        </a:rPr>
                        <a:t>.</a:t>
                      </a:r>
                      <a:r>
                        <a:rPr sz="1400" b="1" spc="-35" dirty="0">
                          <a:solidFill>
                            <a:srgbClr val="FFFFFF"/>
                          </a:solidFill>
                          <a:latin typeface="Arial"/>
                          <a:cs typeface="Arial"/>
                        </a:rPr>
                        <a:t> </a:t>
                      </a:r>
                      <a:r>
                        <a:rPr sz="1400" b="1" spc="-55" dirty="0">
                          <a:solidFill>
                            <a:srgbClr val="FFFFFF"/>
                          </a:solidFill>
                          <a:latin typeface="Arial"/>
                          <a:cs typeface="Arial"/>
                        </a:rPr>
                        <a:t>N</a:t>
                      </a:r>
                      <a:r>
                        <a:rPr sz="1400" b="1" dirty="0">
                          <a:solidFill>
                            <a:srgbClr val="FFFFFF"/>
                          </a:solidFill>
                          <a:latin typeface="Arial"/>
                          <a:cs typeface="Arial"/>
                        </a:rPr>
                        <a:t>o</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92075">
                        <a:lnSpc>
                          <a:spcPct val="100000"/>
                        </a:lnSpc>
                        <a:spcBef>
                          <a:spcPts val="320"/>
                        </a:spcBef>
                      </a:pPr>
                      <a:r>
                        <a:rPr sz="1400" b="1" dirty="0">
                          <a:solidFill>
                            <a:srgbClr val="FFFFFF"/>
                          </a:solidFill>
                          <a:latin typeface="Arial"/>
                          <a:cs typeface="Arial"/>
                        </a:rPr>
                        <a:t>Title</a:t>
                      </a:r>
                      <a:r>
                        <a:rPr sz="1400" b="1" spc="-60" dirty="0">
                          <a:solidFill>
                            <a:srgbClr val="FFFFFF"/>
                          </a:solidFill>
                          <a:latin typeface="Arial"/>
                          <a:cs typeface="Arial"/>
                        </a:rPr>
                        <a:t> </a:t>
                      </a:r>
                      <a:r>
                        <a:rPr sz="1400" b="1" spc="25" dirty="0">
                          <a:solidFill>
                            <a:srgbClr val="FFFFFF"/>
                          </a:solidFill>
                          <a:latin typeface="Arial"/>
                          <a:cs typeface="Arial"/>
                        </a:rPr>
                        <a:t>of</a:t>
                      </a:r>
                      <a:r>
                        <a:rPr sz="1400" b="1" spc="-40" dirty="0">
                          <a:solidFill>
                            <a:srgbClr val="FFFFFF"/>
                          </a:solidFill>
                          <a:latin typeface="Arial"/>
                          <a:cs typeface="Arial"/>
                        </a:rPr>
                        <a:t> </a:t>
                      </a:r>
                      <a:r>
                        <a:rPr sz="1400" b="1" dirty="0">
                          <a:solidFill>
                            <a:srgbClr val="FFFFFF"/>
                          </a:solidFill>
                          <a:latin typeface="Arial"/>
                          <a:cs typeface="Arial"/>
                        </a:rPr>
                        <a:t>Paper,</a:t>
                      </a:r>
                      <a:r>
                        <a:rPr sz="1400" b="1" spc="-40" dirty="0">
                          <a:solidFill>
                            <a:srgbClr val="FFFFFF"/>
                          </a:solidFill>
                          <a:latin typeface="Arial"/>
                          <a:cs typeface="Arial"/>
                        </a:rPr>
                        <a:t> </a:t>
                      </a:r>
                      <a:r>
                        <a:rPr sz="1400" b="1" dirty="0">
                          <a:solidFill>
                            <a:srgbClr val="FFFFFF"/>
                          </a:solidFill>
                          <a:latin typeface="Arial"/>
                          <a:cs typeface="Arial"/>
                        </a:rPr>
                        <a:t>Publisher</a:t>
                      </a:r>
                      <a:r>
                        <a:rPr sz="1400" b="1" spc="-40" dirty="0">
                          <a:solidFill>
                            <a:srgbClr val="FFFFFF"/>
                          </a:solidFill>
                          <a:latin typeface="Arial"/>
                          <a:cs typeface="Arial"/>
                        </a:rPr>
                        <a:t> </a:t>
                      </a:r>
                      <a:r>
                        <a:rPr sz="1400" b="1" spc="15" dirty="0">
                          <a:solidFill>
                            <a:srgbClr val="FFFFFF"/>
                          </a:solidFill>
                          <a:latin typeface="Arial"/>
                          <a:cs typeface="Arial"/>
                        </a:rPr>
                        <a:t>&amp;</a:t>
                      </a:r>
                      <a:r>
                        <a:rPr sz="1400" b="1" dirty="0">
                          <a:solidFill>
                            <a:srgbClr val="FFFFFF"/>
                          </a:solidFill>
                          <a:latin typeface="Arial"/>
                          <a:cs typeface="Arial"/>
                        </a:rPr>
                        <a:t> </a:t>
                      </a:r>
                      <a:r>
                        <a:rPr sz="1400" b="1" spc="-5" dirty="0">
                          <a:solidFill>
                            <a:srgbClr val="FFFFFF"/>
                          </a:solidFill>
                          <a:latin typeface="Arial"/>
                          <a:cs typeface="Arial"/>
                        </a:rPr>
                        <a:t>Year</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94615">
                        <a:lnSpc>
                          <a:spcPct val="100000"/>
                        </a:lnSpc>
                        <a:spcBef>
                          <a:spcPts val="320"/>
                        </a:spcBef>
                      </a:pPr>
                      <a:r>
                        <a:rPr sz="1400" b="1" spc="-10" dirty="0">
                          <a:solidFill>
                            <a:srgbClr val="FFFFFF"/>
                          </a:solidFill>
                          <a:latin typeface="Arial"/>
                          <a:cs typeface="Arial"/>
                        </a:rPr>
                        <a:t>Methodology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98425">
                        <a:lnSpc>
                          <a:spcPct val="100000"/>
                        </a:lnSpc>
                        <a:spcBef>
                          <a:spcPts val="320"/>
                        </a:spcBef>
                      </a:pPr>
                      <a:r>
                        <a:rPr sz="1400" b="1" spc="-5" dirty="0">
                          <a:solidFill>
                            <a:srgbClr val="FFFFFF"/>
                          </a:solidFill>
                          <a:latin typeface="Arial"/>
                          <a:cs typeface="Arial"/>
                        </a:rPr>
                        <a:t>Gaps</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4664957">
                <a:tc>
                  <a:txBody>
                    <a:bodyPr/>
                    <a:lstStyle/>
                    <a:p>
                      <a:pPr algn="ctr">
                        <a:lnSpc>
                          <a:spcPct val="100000"/>
                        </a:lnSpc>
                        <a:spcBef>
                          <a:spcPts val="330"/>
                        </a:spcBef>
                      </a:pPr>
                      <a:r>
                        <a:rPr sz="1400" spc="-35" dirty="0">
                          <a:latin typeface="Arial MT"/>
                          <a:cs typeface="Arial MT"/>
                        </a:rPr>
                        <a:t>1)</a:t>
                      </a:r>
                      <a:endParaRPr sz="1400">
                        <a:latin typeface="Arial MT"/>
                        <a:cs typeface="Arial MT"/>
                      </a:endParaRP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BEDEE"/>
                    </a:solidFill>
                  </a:tcPr>
                </a:tc>
                <a:tc>
                  <a:txBody>
                    <a:bodyPr/>
                    <a:lstStyle/>
                    <a:p>
                      <a:pPr marL="92075" marR="247015">
                        <a:lnSpc>
                          <a:spcPct val="100499"/>
                        </a:lnSpc>
                        <a:spcBef>
                          <a:spcPts val="320"/>
                        </a:spcBef>
                      </a:pPr>
                      <a:r>
                        <a:rPr sz="1400" dirty="0">
                          <a:solidFill>
                            <a:srgbClr val="212121"/>
                          </a:solidFill>
                          <a:latin typeface="Arial MT"/>
                          <a:cs typeface="Arial MT"/>
                        </a:rPr>
                        <a:t>Publisher</a:t>
                      </a:r>
                      <a:r>
                        <a:rPr sz="1400" spc="-35" dirty="0">
                          <a:solidFill>
                            <a:srgbClr val="212121"/>
                          </a:solidFill>
                          <a:latin typeface="Arial MT"/>
                          <a:cs typeface="Arial MT"/>
                        </a:rPr>
                        <a:t> </a:t>
                      </a:r>
                      <a:r>
                        <a:rPr sz="1400" spc="-10" dirty="0">
                          <a:solidFill>
                            <a:srgbClr val="212121"/>
                          </a:solidFill>
                          <a:latin typeface="Arial MT"/>
                          <a:cs typeface="Arial MT"/>
                        </a:rPr>
                        <a:t>Name-Springer,</a:t>
                      </a:r>
                      <a:r>
                        <a:rPr sz="1400" spc="35" dirty="0">
                          <a:solidFill>
                            <a:srgbClr val="212121"/>
                          </a:solidFill>
                          <a:latin typeface="Arial MT"/>
                          <a:cs typeface="Arial MT"/>
                        </a:rPr>
                        <a:t> </a:t>
                      </a:r>
                      <a:r>
                        <a:rPr sz="1400" spc="-10" dirty="0">
                          <a:solidFill>
                            <a:srgbClr val="212121"/>
                          </a:solidFill>
                          <a:latin typeface="Arial MT"/>
                          <a:cs typeface="Arial MT"/>
                        </a:rPr>
                        <a:t>Singapore </a:t>
                      </a:r>
                      <a:r>
                        <a:rPr sz="1400" spc="-5" dirty="0">
                          <a:solidFill>
                            <a:srgbClr val="212121"/>
                          </a:solidFill>
                          <a:latin typeface="Arial MT"/>
                          <a:cs typeface="Arial MT"/>
                        </a:rPr>
                        <a:t> DOIhttps://doi.org/10.1007/978-981-16- </a:t>
                      </a:r>
                      <a:r>
                        <a:rPr sz="1400" spc="-375" dirty="0">
                          <a:solidFill>
                            <a:srgbClr val="212121"/>
                          </a:solidFill>
                          <a:latin typeface="Arial MT"/>
                          <a:cs typeface="Arial MT"/>
                        </a:rPr>
                        <a:t> </a:t>
                      </a:r>
                      <a:r>
                        <a:rPr sz="1400" dirty="0">
                          <a:solidFill>
                            <a:srgbClr val="212121"/>
                          </a:solidFill>
                          <a:latin typeface="Arial MT"/>
                          <a:cs typeface="Arial MT"/>
                        </a:rPr>
                        <a:t>6210-2_6</a:t>
                      </a:r>
                      <a:endParaRPr sz="1400" dirty="0">
                        <a:latin typeface="Arial MT"/>
                        <a:cs typeface="Arial MT"/>
                      </a:endParaRPr>
                    </a:p>
                    <a:p>
                      <a:pPr marL="92075">
                        <a:lnSpc>
                          <a:spcPts val="1650"/>
                        </a:lnSpc>
                      </a:pPr>
                      <a:r>
                        <a:rPr sz="1400" spc="-5" dirty="0">
                          <a:solidFill>
                            <a:srgbClr val="212121"/>
                          </a:solidFill>
                          <a:latin typeface="Arial MT"/>
                          <a:cs typeface="Arial MT"/>
                        </a:rPr>
                        <a:t>Published11</a:t>
                      </a:r>
                      <a:r>
                        <a:rPr sz="1400" dirty="0">
                          <a:solidFill>
                            <a:srgbClr val="212121"/>
                          </a:solidFill>
                          <a:latin typeface="Arial MT"/>
                          <a:cs typeface="Arial MT"/>
                        </a:rPr>
                        <a:t> </a:t>
                      </a:r>
                      <a:r>
                        <a:rPr sz="1400" spc="-10" dirty="0">
                          <a:solidFill>
                            <a:srgbClr val="212121"/>
                          </a:solidFill>
                          <a:latin typeface="Arial MT"/>
                          <a:cs typeface="Arial MT"/>
                        </a:rPr>
                        <a:t>November</a:t>
                      </a:r>
                      <a:r>
                        <a:rPr sz="1400" spc="20" dirty="0">
                          <a:solidFill>
                            <a:srgbClr val="212121"/>
                          </a:solidFill>
                          <a:latin typeface="Arial MT"/>
                          <a:cs typeface="Arial MT"/>
                        </a:rPr>
                        <a:t> </a:t>
                      </a:r>
                      <a:r>
                        <a:rPr sz="1400" dirty="0">
                          <a:solidFill>
                            <a:srgbClr val="212121"/>
                          </a:solidFill>
                          <a:latin typeface="Arial MT"/>
                          <a:cs typeface="Arial MT"/>
                        </a:rPr>
                        <a:t>2021</a:t>
                      </a:r>
                      <a:endParaRPr sz="1400" dirty="0">
                        <a:latin typeface="Arial MT"/>
                        <a:cs typeface="Arial MT"/>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BEDEE"/>
                    </a:solidFill>
                  </a:tcPr>
                </a:tc>
                <a:tc>
                  <a:txBody>
                    <a:bodyPr/>
                    <a:lstStyle/>
                    <a:p>
                      <a:pPr marL="380365" indent="-286385">
                        <a:lnSpc>
                          <a:spcPct val="100000"/>
                        </a:lnSpc>
                        <a:spcBef>
                          <a:spcPts val="330"/>
                        </a:spcBef>
                        <a:buFont typeface="Arial MT"/>
                        <a:buChar char="•"/>
                        <a:tabLst>
                          <a:tab pos="380365" algn="l"/>
                          <a:tab pos="381000" algn="l"/>
                        </a:tabLst>
                      </a:pPr>
                      <a:r>
                        <a:rPr sz="1400" b="1" dirty="0">
                          <a:latin typeface="Arial"/>
                          <a:cs typeface="Arial"/>
                        </a:rPr>
                        <a:t>Parameter</a:t>
                      </a:r>
                      <a:r>
                        <a:rPr sz="1400" b="1" spc="-5" dirty="0">
                          <a:latin typeface="Arial"/>
                          <a:cs typeface="Arial"/>
                        </a:rPr>
                        <a:t> </a:t>
                      </a:r>
                      <a:r>
                        <a:rPr sz="1400" b="1" spc="-10" dirty="0">
                          <a:latin typeface="Arial"/>
                          <a:cs typeface="Arial"/>
                        </a:rPr>
                        <a:t>Monitoring</a:t>
                      </a:r>
                      <a:r>
                        <a:rPr sz="1400" spc="-10" dirty="0">
                          <a:latin typeface="Arial MT"/>
                          <a:cs typeface="Arial MT"/>
                        </a:rPr>
                        <a:t>:</a:t>
                      </a:r>
                      <a:endParaRPr sz="1400" dirty="0">
                        <a:latin typeface="Arial MT"/>
                        <a:cs typeface="Arial MT"/>
                      </a:endParaRPr>
                    </a:p>
                    <a:p>
                      <a:pPr marL="380365" marR="186690" indent="-285750">
                        <a:lnSpc>
                          <a:spcPct val="99800"/>
                        </a:lnSpc>
                        <a:spcBef>
                          <a:spcPts val="50"/>
                        </a:spcBef>
                        <a:buChar char="•"/>
                        <a:tabLst>
                          <a:tab pos="380365" algn="l"/>
                          <a:tab pos="381000" algn="l"/>
                        </a:tabLst>
                      </a:pPr>
                      <a:r>
                        <a:rPr sz="1400" spc="5" dirty="0">
                          <a:latin typeface="Arial MT"/>
                          <a:cs typeface="Arial MT"/>
                        </a:rPr>
                        <a:t>Use </a:t>
                      </a:r>
                      <a:r>
                        <a:rPr sz="1400" dirty="0">
                          <a:latin typeface="Arial MT"/>
                          <a:cs typeface="Arial MT"/>
                        </a:rPr>
                        <a:t>sensors to continuously monitor essential </a:t>
                      </a:r>
                      <a:r>
                        <a:rPr sz="1400" spc="5" dirty="0">
                          <a:latin typeface="Arial MT"/>
                          <a:cs typeface="Arial MT"/>
                        </a:rPr>
                        <a:t> </a:t>
                      </a:r>
                      <a:r>
                        <a:rPr sz="1400" spc="-5" dirty="0">
                          <a:latin typeface="Arial MT"/>
                          <a:cs typeface="Arial MT"/>
                        </a:rPr>
                        <a:t>agricultural </a:t>
                      </a:r>
                      <a:r>
                        <a:rPr sz="1400" dirty="0">
                          <a:latin typeface="Arial MT"/>
                          <a:cs typeface="Arial MT"/>
                        </a:rPr>
                        <a:t>parameters such </a:t>
                      </a:r>
                      <a:r>
                        <a:rPr sz="1400" spc="-10" dirty="0">
                          <a:latin typeface="Arial MT"/>
                          <a:cs typeface="Arial MT"/>
                        </a:rPr>
                        <a:t>as </a:t>
                      </a:r>
                      <a:r>
                        <a:rPr sz="1400" spc="-5" dirty="0">
                          <a:latin typeface="Arial MT"/>
                          <a:cs typeface="Arial MT"/>
                        </a:rPr>
                        <a:t>temperature, </a:t>
                      </a:r>
                      <a:r>
                        <a:rPr sz="1400" dirty="0">
                          <a:latin typeface="Arial MT"/>
                          <a:cs typeface="Arial MT"/>
                        </a:rPr>
                        <a:t> </a:t>
                      </a:r>
                      <a:r>
                        <a:rPr sz="1400" spc="-5" dirty="0">
                          <a:latin typeface="Arial MT"/>
                          <a:cs typeface="Arial MT"/>
                        </a:rPr>
                        <a:t>humidity,</a:t>
                      </a:r>
                      <a:r>
                        <a:rPr sz="1400" spc="40" dirty="0">
                          <a:latin typeface="Arial MT"/>
                          <a:cs typeface="Arial MT"/>
                        </a:rPr>
                        <a:t> </a:t>
                      </a:r>
                      <a:r>
                        <a:rPr sz="1400" dirty="0">
                          <a:latin typeface="Arial MT"/>
                          <a:cs typeface="Arial MT"/>
                        </a:rPr>
                        <a:t>soil</a:t>
                      </a:r>
                      <a:r>
                        <a:rPr sz="1400" spc="-25" dirty="0">
                          <a:latin typeface="Arial MT"/>
                          <a:cs typeface="Arial MT"/>
                        </a:rPr>
                        <a:t> </a:t>
                      </a:r>
                      <a:r>
                        <a:rPr sz="1400" spc="-5" dirty="0">
                          <a:latin typeface="Arial MT"/>
                          <a:cs typeface="Arial MT"/>
                        </a:rPr>
                        <a:t>mineral</a:t>
                      </a:r>
                      <a:r>
                        <a:rPr sz="1400" spc="-25" dirty="0">
                          <a:latin typeface="Arial MT"/>
                          <a:cs typeface="Arial MT"/>
                        </a:rPr>
                        <a:t> </a:t>
                      </a:r>
                      <a:r>
                        <a:rPr sz="1400" spc="-5" dirty="0">
                          <a:latin typeface="Arial MT"/>
                          <a:cs typeface="Arial MT"/>
                        </a:rPr>
                        <a:t>contents,</a:t>
                      </a:r>
                      <a:r>
                        <a:rPr sz="1400" spc="40" dirty="0">
                          <a:latin typeface="Arial MT"/>
                          <a:cs typeface="Arial MT"/>
                        </a:rPr>
                        <a:t> </a:t>
                      </a:r>
                      <a:r>
                        <a:rPr sz="1400" dirty="0">
                          <a:latin typeface="Arial MT"/>
                          <a:cs typeface="Arial MT"/>
                        </a:rPr>
                        <a:t>soil</a:t>
                      </a:r>
                      <a:r>
                        <a:rPr sz="1400" spc="-25" dirty="0">
                          <a:latin typeface="Arial MT"/>
                          <a:cs typeface="Arial MT"/>
                        </a:rPr>
                        <a:t> </a:t>
                      </a:r>
                      <a:r>
                        <a:rPr sz="1400" spc="-10" dirty="0">
                          <a:latin typeface="Arial MT"/>
                          <a:cs typeface="Arial MT"/>
                        </a:rPr>
                        <a:t>pH</a:t>
                      </a:r>
                      <a:r>
                        <a:rPr sz="1400" spc="10" dirty="0">
                          <a:latin typeface="Arial MT"/>
                          <a:cs typeface="Arial MT"/>
                        </a:rPr>
                        <a:t> </a:t>
                      </a:r>
                      <a:r>
                        <a:rPr sz="1400" spc="-5" dirty="0">
                          <a:latin typeface="Arial MT"/>
                          <a:cs typeface="Arial MT"/>
                        </a:rPr>
                        <a:t>level,</a:t>
                      </a:r>
                      <a:r>
                        <a:rPr sz="1400" spc="45" dirty="0">
                          <a:latin typeface="Arial MT"/>
                          <a:cs typeface="Arial MT"/>
                        </a:rPr>
                        <a:t> </a:t>
                      </a:r>
                      <a:r>
                        <a:rPr sz="1400" spc="-10" dirty="0">
                          <a:latin typeface="Arial MT"/>
                          <a:cs typeface="Arial MT"/>
                        </a:rPr>
                        <a:t>salinity </a:t>
                      </a:r>
                      <a:r>
                        <a:rPr sz="1400" spc="-375" dirty="0">
                          <a:latin typeface="Arial MT"/>
                          <a:cs typeface="Arial MT"/>
                        </a:rPr>
                        <a:t> </a:t>
                      </a:r>
                      <a:r>
                        <a:rPr sz="1400" spc="-5" dirty="0">
                          <a:latin typeface="Arial MT"/>
                          <a:cs typeface="Arial MT"/>
                        </a:rPr>
                        <a:t>level,</a:t>
                      </a:r>
                      <a:r>
                        <a:rPr sz="1400" spc="35" dirty="0">
                          <a:latin typeface="Arial MT"/>
                          <a:cs typeface="Arial MT"/>
                        </a:rPr>
                        <a:t> </a:t>
                      </a:r>
                      <a:r>
                        <a:rPr sz="1400" dirty="0">
                          <a:latin typeface="Arial MT"/>
                          <a:cs typeface="Arial MT"/>
                        </a:rPr>
                        <a:t>climatic</a:t>
                      </a:r>
                      <a:r>
                        <a:rPr sz="1400" spc="-50" dirty="0">
                          <a:latin typeface="Arial MT"/>
                          <a:cs typeface="Arial MT"/>
                        </a:rPr>
                        <a:t> </a:t>
                      </a:r>
                      <a:r>
                        <a:rPr sz="1400" spc="-5" dirty="0">
                          <a:latin typeface="Arial MT"/>
                          <a:cs typeface="Arial MT"/>
                        </a:rPr>
                        <a:t>conditions,</a:t>
                      </a:r>
                      <a:r>
                        <a:rPr sz="1400" spc="-35" dirty="0">
                          <a:latin typeface="Arial MT"/>
                          <a:cs typeface="Arial MT"/>
                        </a:rPr>
                        <a:t> </a:t>
                      </a:r>
                      <a:r>
                        <a:rPr sz="1400" spc="10" dirty="0">
                          <a:latin typeface="Arial MT"/>
                          <a:cs typeface="Arial MT"/>
                        </a:rPr>
                        <a:t>and</a:t>
                      </a:r>
                      <a:r>
                        <a:rPr sz="1400" spc="-55" dirty="0">
                          <a:latin typeface="Arial MT"/>
                          <a:cs typeface="Arial MT"/>
                        </a:rPr>
                        <a:t> </a:t>
                      </a:r>
                      <a:r>
                        <a:rPr sz="1400" dirty="0">
                          <a:latin typeface="Arial MT"/>
                          <a:cs typeface="Arial MT"/>
                        </a:rPr>
                        <a:t>soil</a:t>
                      </a:r>
                      <a:r>
                        <a:rPr sz="1400" spc="45" dirty="0">
                          <a:latin typeface="Arial MT"/>
                          <a:cs typeface="Arial MT"/>
                        </a:rPr>
                        <a:t> </a:t>
                      </a:r>
                      <a:r>
                        <a:rPr sz="1400" spc="-5" dirty="0">
                          <a:latin typeface="Arial MT"/>
                          <a:cs typeface="Arial MT"/>
                        </a:rPr>
                        <a:t>moisture.</a:t>
                      </a:r>
                      <a:endParaRPr sz="1400" dirty="0">
                        <a:latin typeface="Arial MT"/>
                        <a:cs typeface="Arial MT"/>
                      </a:endParaRPr>
                    </a:p>
                    <a:p>
                      <a:pPr marL="380365" indent="-286385">
                        <a:lnSpc>
                          <a:spcPts val="1650"/>
                        </a:lnSpc>
                        <a:buChar char="•"/>
                        <a:tabLst>
                          <a:tab pos="380365" algn="l"/>
                          <a:tab pos="381000" algn="l"/>
                        </a:tabLst>
                      </a:pPr>
                      <a:r>
                        <a:rPr sz="1400" dirty="0">
                          <a:latin typeface="Arial MT"/>
                          <a:cs typeface="Arial MT"/>
                        </a:rPr>
                        <a:t>Ensure</a:t>
                      </a:r>
                      <a:r>
                        <a:rPr sz="1400" spc="-55" dirty="0">
                          <a:latin typeface="Arial MT"/>
                          <a:cs typeface="Arial MT"/>
                        </a:rPr>
                        <a:t> </a:t>
                      </a:r>
                      <a:r>
                        <a:rPr sz="1400" dirty="0">
                          <a:latin typeface="Arial MT"/>
                          <a:cs typeface="Arial MT"/>
                        </a:rPr>
                        <a:t>sensors</a:t>
                      </a:r>
                      <a:r>
                        <a:rPr sz="1400" spc="25" dirty="0">
                          <a:latin typeface="Arial MT"/>
                          <a:cs typeface="Arial MT"/>
                        </a:rPr>
                        <a:t> </a:t>
                      </a:r>
                      <a:r>
                        <a:rPr sz="1400" spc="-15" dirty="0">
                          <a:latin typeface="Arial MT"/>
                          <a:cs typeface="Arial MT"/>
                        </a:rPr>
                        <a:t>are</a:t>
                      </a:r>
                      <a:r>
                        <a:rPr sz="1400" spc="25" dirty="0">
                          <a:latin typeface="Arial MT"/>
                          <a:cs typeface="Arial MT"/>
                        </a:rPr>
                        <a:t> </a:t>
                      </a:r>
                      <a:r>
                        <a:rPr sz="1400" spc="-5" dirty="0">
                          <a:latin typeface="Arial MT"/>
                          <a:cs typeface="Arial MT"/>
                        </a:rPr>
                        <a:t>calibrated</a:t>
                      </a:r>
                      <a:r>
                        <a:rPr sz="1400" spc="-55" dirty="0">
                          <a:latin typeface="Arial MT"/>
                          <a:cs typeface="Arial MT"/>
                        </a:rPr>
                        <a:t> </a:t>
                      </a:r>
                      <a:r>
                        <a:rPr sz="1400" spc="10" dirty="0">
                          <a:latin typeface="Arial MT"/>
                          <a:cs typeface="Arial MT"/>
                        </a:rPr>
                        <a:t>and</a:t>
                      </a:r>
                      <a:r>
                        <a:rPr sz="1400" spc="25" dirty="0">
                          <a:latin typeface="Arial MT"/>
                          <a:cs typeface="Arial MT"/>
                        </a:rPr>
                        <a:t> </a:t>
                      </a:r>
                      <a:r>
                        <a:rPr sz="1400" spc="-5" dirty="0">
                          <a:latin typeface="Arial MT"/>
                          <a:cs typeface="Arial MT"/>
                        </a:rPr>
                        <a:t>strategically</a:t>
                      </a:r>
                      <a:endParaRPr sz="1400" dirty="0">
                        <a:latin typeface="Arial MT"/>
                        <a:cs typeface="Arial MT"/>
                      </a:endParaRPr>
                    </a:p>
                    <a:p>
                      <a:pPr marL="380365">
                        <a:lnSpc>
                          <a:spcPts val="1664"/>
                        </a:lnSpc>
                        <a:spcBef>
                          <a:spcPts val="50"/>
                        </a:spcBef>
                      </a:pPr>
                      <a:r>
                        <a:rPr sz="1400" spc="5" dirty="0">
                          <a:latin typeface="Arial MT"/>
                          <a:cs typeface="Arial MT"/>
                        </a:rPr>
                        <a:t>placed</a:t>
                      </a:r>
                      <a:r>
                        <a:rPr sz="1400" spc="-55" dirty="0">
                          <a:latin typeface="Arial MT"/>
                          <a:cs typeface="Arial MT"/>
                        </a:rPr>
                        <a:t> </a:t>
                      </a:r>
                      <a:r>
                        <a:rPr sz="1400" spc="10" dirty="0">
                          <a:latin typeface="Arial MT"/>
                          <a:cs typeface="Arial MT"/>
                        </a:rPr>
                        <a:t>for</a:t>
                      </a:r>
                      <a:r>
                        <a:rPr sz="1400" spc="-30" dirty="0">
                          <a:latin typeface="Arial MT"/>
                          <a:cs typeface="Arial MT"/>
                        </a:rPr>
                        <a:t> </a:t>
                      </a:r>
                      <a:r>
                        <a:rPr sz="1400" spc="-5" dirty="0">
                          <a:latin typeface="Arial MT"/>
                          <a:cs typeface="Arial MT"/>
                        </a:rPr>
                        <a:t>accurate</a:t>
                      </a:r>
                      <a:r>
                        <a:rPr sz="1400" spc="-55" dirty="0">
                          <a:latin typeface="Arial MT"/>
                          <a:cs typeface="Arial MT"/>
                        </a:rPr>
                        <a:t> </a:t>
                      </a:r>
                      <a:r>
                        <a:rPr sz="1400" dirty="0">
                          <a:latin typeface="Arial MT"/>
                          <a:cs typeface="Arial MT"/>
                        </a:rPr>
                        <a:t>data</a:t>
                      </a:r>
                      <a:r>
                        <a:rPr sz="1400" spc="25" dirty="0">
                          <a:latin typeface="Arial MT"/>
                          <a:cs typeface="Arial MT"/>
                        </a:rPr>
                        <a:t> </a:t>
                      </a:r>
                      <a:r>
                        <a:rPr sz="1400" spc="-10" dirty="0">
                          <a:latin typeface="Arial MT"/>
                          <a:cs typeface="Arial MT"/>
                        </a:rPr>
                        <a:t>collection.</a:t>
                      </a:r>
                      <a:endParaRPr sz="1400" dirty="0">
                        <a:latin typeface="Arial MT"/>
                        <a:cs typeface="Arial MT"/>
                      </a:endParaRPr>
                    </a:p>
                    <a:p>
                      <a:pPr marL="380365" indent="-286385">
                        <a:lnSpc>
                          <a:spcPts val="1655"/>
                        </a:lnSpc>
                        <a:buFont typeface="Arial MT"/>
                        <a:buChar char="•"/>
                        <a:tabLst>
                          <a:tab pos="380365" algn="l"/>
                          <a:tab pos="381000" algn="l"/>
                        </a:tabLst>
                      </a:pPr>
                      <a:r>
                        <a:rPr sz="1400" b="1" dirty="0">
                          <a:latin typeface="Arial"/>
                          <a:cs typeface="Arial"/>
                        </a:rPr>
                        <a:t>Automated</a:t>
                      </a:r>
                      <a:r>
                        <a:rPr sz="1400" b="1" spc="-85" dirty="0">
                          <a:latin typeface="Arial"/>
                          <a:cs typeface="Arial"/>
                        </a:rPr>
                        <a:t> </a:t>
                      </a:r>
                      <a:r>
                        <a:rPr sz="1400" b="1" spc="5" dirty="0">
                          <a:latin typeface="Arial"/>
                          <a:cs typeface="Arial"/>
                        </a:rPr>
                        <a:t>Irrigation</a:t>
                      </a:r>
                      <a:r>
                        <a:rPr sz="1400" b="1" spc="-85" dirty="0">
                          <a:latin typeface="Arial"/>
                          <a:cs typeface="Arial"/>
                        </a:rPr>
                        <a:t> </a:t>
                      </a:r>
                      <a:r>
                        <a:rPr sz="1400" b="1" spc="-5" dirty="0">
                          <a:latin typeface="Arial"/>
                          <a:cs typeface="Arial"/>
                        </a:rPr>
                        <a:t>System</a:t>
                      </a:r>
                      <a:r>
                        <a:rPr sz="1400" spc="-5" dirty="0">
                          <a:latin typeface="Arial MT"/>
                          <a:cs typeface="Arial MT"/>
                        </a:rPr>
                        <a:t>:</a:t>
                      </a:r>
                      <a:endParaRPr sz="1400" dirty="0">
                        <a:latin typeface="Arial MT"/>
                        <a:cs typeface="Arial MT"/>
                      </a:endParaRPr>
                    </a:p>
                    <a:p>
                      <a:pPr marL="380365" marR="139700" indent="-285750">
                        <a:lnSpc>
                          <a:spcPts val="1730"/>
                        </a:lnSpc>
                        <a:buChar char="•"/>
                        <a:tabLst>
                          <a:tab pos="380365" algn="l"/>
                          <a:tab pos="381000" algn="l"/>
                        </a:tabLst>
                      </a:pPr>
                      <a:r>
                        <a:rPr sz="1400" dirty="0">
                          <a:latin typeface="Arial MT"/>
                          <a:cs typeface="Arial MT"/>
                        </a:rPr>
                        <a:t>Implement </a:t>
                      </a:r>
                      <a:r>
                        <a:rPr sz="1400" spc="-10" dirty="0">
                          <a:latin typeface="Arial MT"/>
                          <a:cs typeface="Arial MT"/>
                        </a:rPr>
                        <a:t>an automated </a:t>
                      </a:r>
                      <a:r>
                        <a:rPr sz="1400" spc="-5" dirty="0">
                          <a:latin typeface="Arial MT"/>
                          <a:cs typeface="Arial MT"/>
                        </a:rPr>
                        <a:t>irrigation </a:t>
                      </a:r>
                      <a:r>
                        <a:rPr sz="1400" spc="5" dirty="0">
                          <a:latin typeface="Arial MT"/>
                          <a:cs typeface="Arial MT"/>
                        </a:rPr>
                        <a:t>system </a:t>
                      </a:r>
                      <a:r>
                        <a:rPr sz="1400" spc="-5" dirty="0">
                          <a:latin typeface="Arial MT"/>
                          <a:cs typeface="Arial MT"/>
                        </a:rPr>
                        <a:t>controlled </a:t>
                      </a:r>
                      <a:r>
                        <a:rPr sz="1400" spc="-375" dirty="0">
                          <a:latin typeface="Arial MT"/>
                          <a:cs typeface="Arial MT"/>
                        </a:rPr>
                        <a:t> </a:t>
                      </a:r>
                      <a:r>
                        <a:rPr sz="1400" spc="-10" dirty="0">
                          <a:latin typeface="Arial MT"/>
                          <a:cs typeface="Arial MT"/>
                        </a:rPr>
                        <a:t>by</a:t>
                      </a:r>
                      <a:r>
                        <a:rPr sz="1400" spc="20" dirty="0">
                          <a:latin typeface="Arial MT"/>
                          <a:cs typeface="Arial MT"/>
                        </a:rPr>
                        <a:t> </a:t>
                      </a:r>
                      <a:r>
                        <a:rPr sz="1400" spc="-10" dirty="0">
                          <a:latin typeface="Arial MT"/>
                          <a:cs typeface="Arial MT"/>
                        </a:rPr>
                        <a:t>IoT</a:t>
                      </a:r>
                      <a:r>
                        <a:rPr sz="1400" spc="15" dirty="0">
                          <a:latin typeface="Arial MT"/>
                          <a:cs typeface="Arial MT"/>
                        </a:rPr>
                        <a:t> </a:t>
                      </a:r>
                      <a:r>
                        <a:rPr sz="1400" spc="-5" dirty="0">
                          <a:latin typeface="Arial MT"/>
                          <a:cs typeface="Arial MT"/>
                        </a:rPr>
                        <a:t>devices.</a:t>
                      </a:r>
                      <a:endParaRPr sz="1400" dirty="0">
                        <a:latin typeface="Arial MT"/>
                        <a:cs typeface="Arial MT"/>
                      </a:endParaRPr>
                    </a:p>
                    <a:p>
                      <a:pPr marL="380365" indent="-286385">
                        <a:lnSpc>
                          <a:spcPts val="1585"/>
                        </a:lnSpc>
                        <a:buChar char="•"/>
                        <a:tabLst>
                          <a:tab pos="380365" algn="l"/>
                          <a:tab pos="381000" algn="l"/>
                        </a:tabLst>
                      </a:pPr>
                      <a:r>
                        <a:rPr sz="1400" dirty="0">
                          <a:latin typeface="Arial MT"/>
                          <a:cs typeface="Arial MT"/>
                        </a:rPr>
                        <a:t>Develop</a:t>
                      </a:r>
                      <a:r>
                        <a:rPr sz="1400" spc="15" dirty="0">
                          <a:latin typeface="Arial MT"/>
                          <a:cs typeface="Arial MT"/>
                        </a:rPr>
                        <a:t> </a:t>
                      </a:r>
                      <a:r>
                        <a:rPr sz="1400" spc="-5" dirty="0">
                          <a:latin typeface="Arial MT"/>
                          <a:cs typeface="Arial MT"/>
                        </a:rPr>
                        <a:t>algorithms</a:t>
                      </a:r>
                      <a:r>
                        <a:rPr sz="1400" spc="25" dirty="0">
                          <a:latin typeface="Arial MT"/>
                          <a:cs typeface="Arial MT"/>
                        </a:rPr>
                        <a:t> </a:t>
                      </a:r>
                      <a:r>
                        <a:rPr sz="1400" dirty="0">
                          <a:latin typeface="Arial MT"/>
                          <a:cs typeface="Arial MT"/>
                        </a:rPr>
                        <a:t>to</a:t>
                      </a:r>
                      <a:r>
                        <a:rPr sz="1400" spc="-60" dirty="0">
                          <a:latin typeface="Arial MT"/>
                          <a:cs typeface="Arial MT"/>
                        </a:rPr>
                        <a:t> </a:t>
                      </a:r>
                      <a:r>
                        <a:rPr sz="1400" dirty="0">
                          <a:latin typeface="Arial MT"/>
                          <a:cs typeface="Arial MT"/>
                        </a:rPr>
                        <a:t>determine</a:t>
                      </a:r>
                      <a:r>
                        <a:rPr sz="1400" spc="-55" dirty="0">
                          <a:latin typeface="Arial MT"/>
                          <a:cs typeface="Arial MT"/>
                        </a:rPr>
                        <a:t> </a:t>
                      </a:r>
                      <a:r>
                        <a:rPr sz="1400" spc="15" dirty="0">
                          <a:latin typeface="Arial MT"/>
                          <a:cs typeface="Arial MT"/>
                        </a:rPr>
                        <a:t>the</a:t>
                      </a:r>
                      <a:r>
                        <a:rPr sz="1400" spc="-55" dirty="0">
                          <a:latin typeface="Arial MT"/>
                          <a:cs typeface="Arial MT"/>
                        </a:rPr>
                        <a:t> </a:t>
                      </a:r>
                      <a:r>
                        <a:rPr sz="1400" dirty="0">
                          <a:latin typeface="Arial MT"/>
                          <a:cs typeface="Arial MT"/>
                        </a:rPr>
                        <a:t>optimal</a:t>
                      </a:r>
                      <a:r>
                        <a:rPr sz="1400" spc="-35" dirty="0">
                          <a:latin typeface="Arial MT"/>
                          <a:cs typeface="Arial MT"/>
                        </a:rPr>
                        <a:t> </a:t>
                      </a:r>
                      <a:r>
                        <a:rPr sz="1400" spc="-5" dirty="0">
                          <a:latin typeface="Arial MT"/>
                          <a:cs typeface="Arial MT"/>
                        </a:rPr>
                        <a:t>amount</a:t>
                      </a:r>
                      <a:endParaRPr sz="1400" dirty="0">
                        <a:latin typeface="Arial MT"/>
                        <a:cs typeface="Arial MT"/>
                      </a:endParaRPr>
                    </a:p>
                    <a:p>
                      <a:pPr marL="380365">
                        <a:lnSpc>
                          <a:spcPts val="1664"/>
                        </a:lnSpc>
                        <a:spcBef>
                          <a:spcPts val="50"/>
                        </a:spcBef>
                      </a:pPr>
                      <a:r>
                        <a:rPr sz="1400" spc="-15" dirty="0">
                          <a:latin typeface="Arial MT"/>
                          <a:cs typeface="Arial MT"/>
                        </a:rPr>
                        <a:t>of</a:t>
                      </a:r>
                      <a:r>
                        <a:rPr sz="1400" spc="35" dirty="0">
                          <a:latin typeface="Arial MT"/>
                          <a:cs typeface="Arial MT"/>
                        </a:rPr>
                        <a:t> </a:t>
                      </a:r>
                      <a:r>
                        <a:rPr sz="1400" spc="-5" dirty="0">
                          <a:latin typeface="Arial MT"/>
                          <a:cs typeface="Arial MT"/>
                        </a:rPr>
                        <a:t>water</a:t>
                      </a:r>
                      <a:r>
                        <a:rPr sz="1400" spc="-35" dirty="0">
                          <a:latin typeface="Arial MT"/>
                          <a:cs typeface="Arial MT"/>
                        </a:rPr>
                        <a:t> </a:t>
                      </a:r>
                      <a:r>
                        <a:rPr sz="1400" dirty="0">
                          <a:latin typeface="Arial MT"/>
                          <a:cs typeface="Arial MT"/>
                        </a:rPr>
                        <a:t>needed</a:t>
                      </a:r>
                      <a:r>
                        <a:rPr sz="1400" spc="15" dirty="0">
                          <a:latin typeface="Arial MT"/>
                          <a:cs typeface="Arial MT"/>
                        </a:rPr>
                        <a:t> </a:t>
                      </a:r>
                      <a:r>
                        <a:rPr sz="1400" spc="-10" dirty="0">
                          <a:latin typeface="Arial MT"/>
                          <a:cs typeface="Arial MT"/>
                        </a:rPr>
                        <a:t>based</a:t>
                      </a:r>
                      <a:r>
                        <a:rPr sz="1400" spc="-55" dirty="0">
                          <a:latin typeface="Arial MT"/>
                          <a:cs typeface="Arial MT"/>
                        </a:rPr>
                        <a:t> </a:t>
                      </a:r>
                      <a:r>
                        <a:rPr sz="1400" spc="30" dirty="0">
                          <a:latin typeface="Arial MT"/>
                          <a:cs typeface="Arial MT"/>
                        </a:rPr>
                        <a:t>on</a:t>
                      </a:r>
                      <a:r>
                        <a:rPr sz="1400" spc="-60" dirty="0">
                          <a:latin typeface="Arial MT"/>
                          <a:cs typeface="Arial MT"/>
                        </a:rPr>
                        <a:t> </a:t>
                      </a:r>
                      <a:r>
                        <a:rPr sz="1400" spc="-5" dirty="0">
                          <a:latin typeface="Arial MT"/>
                          <a:cs typeface="Arial MT"/>
                        </a:rPr>
                        <a:t>real-time</a:t>
                      </a:r>
                      <a:r>
                        <a:rPr sz="1400" spc="-55" dirty="0">
                          <a:latin typeface="Arial MT"/>
                          <a:cs typeface="Arial MT"/>
                        </a:rPr>
                        <a:t> </a:t>
                      </a:r>
                      <a:r>
                        <a:rPr sz="1400" dirty="0">
                          <a:latin typeface="Arial MT"/>
                          <a:cs typeface="Arial MT"/>
                        </a:rPr>
                        <a:t>sensor</a:t>
                      </a:r>
                      <a:r>
                        <a:rPr sz="1400" spc="-40" dirty="0">
                          <a:latin typeface="Arial MT"/>
                          <a:cs typeface="Arial MT"/>
                        </a:rPr>
                        <a:t> </a:t>
                      </a:r>
                      <a:r>
                        <a:rPr sz="1400" spc="10" dirty="0">
                          <a:latin typeface="Arial MT"/>
                          <a:cs typeface="Arial MT"/>
                        </a:rPr>
                        <a:t>data.</a:t>
                      </a:r>
                      <a:endParaRPr sz="1400" dirty="0">
                        <a:latin typeface="Arial MT"/>
                        <a:cs typeface="Arial MT"/>
                      </a:endParaRPr>
                    </a:p>
                    <a:p>
                      <a:pPr marL="380365" indent="-286385">
                        <a:lnSpc>
                          <a:spcPts val="1655"/>
                        </a:lnSpc>
                        <a:buFont typeface="Arial MT"/>
                        <a:buChar char="•"/>
                        <a:tabLst>
                          <a:tab pos="380365" algn="l"/>
                          <a:tab pos="381000" algn="l"/>
                        </a:tabLst>
                      </a:pPr>
                      <a:r>
                        <a:rPr sz="1400" b="1" dirty="0">
                          <a:latin typeface="Arial"/>
                          <a:cs typeface="Arial"/>
                        </a:rPr>
                        <a:t>Data </a:t>
                      </a:r>
                      <a:r>
                        <a:rPr sz="1400" b="1" spc="-5" dirty="0">
                          <a:latin typeface="Arial"/>
                          <a:cs typeface="Arial"/>
                        </a:rPr>
                        <a:t>Collection</a:t>
                      </a:r>
                      <a:r>
                        <a:rPr sz="1400" b="1" dirty="0">
                          <a:latin typeface="Arial"/>
                          <a:cs typeface="Arial"/>
                        </a:rPr>
                        <a:t> </a:t>
                      </a:r>
                      <a:r>
                        <a:rPr sz="1400" b="1" spc="-15" dirty="0">
                          <a:latin typeface="Arial"/>
                          <a:cs typeface="Arial"/>
                        </a:rPr>
                        <a:t>and</a:t>
                      </a:r>
                      <a:r>
                        <a:rPr sz="1400" b="1" dirty="0">
                          <a:latin typeface="Arial"/>
                          <a:cs typeface="Arial"/>
                        </a:rPr>
                        <a:t> </a:t>
                      </a:r>
                      <a:r>
                        <a:rPr sz="1400" b="1" spc="-10" dirty="0">
                          <a:latin typeface="Arial"/>
                          <a:cs typeface="Arial"/>
                        </a:rPr>
                        <a:t>Analysis</a:t>
                      </a:r>
                      <a:r>
                        <a:rPr sz="1400" spc="-10" dirty="0">
                          <a:latin typeface="Arial MT"/>
                          <a:cs typeface="Arial MT"/>
                        </a:rPr>
                        <a:t>:</a:t>
                      </a:r>
                      <a:endParaRPr sz="1400" dirty="0">
                        <a:latin typeface="Arial MT"/>
                        <a:cs typeface="Arial MT"/>
                      </a:endParaRPr>
                    </a:p>
                    <a:p>
                      <a:pPr marL="380365" marR="217804" indent="-285750">
                        <a:lnSpc>
                          <a:spcPts val="1730"/>
                        </a:lnSpc>
                        <a:buChar char="•"/>
                        <a:tabLst>
                          <a:tab pos="380365" algn="l"/>
                          <a:tab pos="381000" algn="l"/>
                        </a:tabLst>
                      </a:pPr>
                      <a:r>
                        <a:rPr sz="1400" dirty="0">
                          <a:latin typeface="Arial MT"/>
                          <a:cs typeface="Arial MT"/>
                        </a:rPr>
                        <a:t>Collect data </a:t>
                      </a:r>
                      <a:r>
                        <a:rPr sz="1400" spc="-10" dirty="0">
                          <a:latin typeface="Arial MT"/>
                          <a:cs typeface="Arial MT"/>
                        </a:rPr>
                        <a:t>from </a:t>
                      </a:r>
                      <a:r>
                        <a:rPr sz="1400" dirty="0">
                          <a:latin typeface="Arial MT"/>
                          <a:cs typeface="Arial MT"/>
                        </a:rPr>
                        <a:t>sensors in </a:t>
                      </a:r>
                      <a:r>
                        <a:rPr sz="1400" spc="-10" dirty="0">
                          <a:latin typeface="Arial MT"/>
                          <a:cs typeface="Arial MT"/>
                        </a:rPr>
                        <a:t>real-time </a:t>
                      </a:r>
                      <a:r>
                        <a:rPr sz="1400" spc="5" dirty="0">
                          <a:latin typeface="Arial MT"/>
                          <a:cs typeface="Arial MT"/>
                        </a:rPr>
                        <a:t>and </a:t>
                      </a:r>
                      <a:r>
                        <a:rPr sz="1400" spc="-5" dirty="0">
                          <a:latin typeface="Arial MT"/>
                          <a:cs typeface="Arial MT"/>
                        </a:rPr>
                        <a:t>store it in </a:t>
                      </a:r>
                      <a:r>
                        <a:rPr sz="1400" spc="-375" dirty="0">
                          <a:latin typeface="Arial MT"/>
                          <a:cs typeface="Arial MT"/>
                        </a:rPr>
                        <a:t> </a:t>
                      </a:r>
                      <a:r>
                        <a:rPr sz="1400" spc="10" dirty="0">
                          <a:latin typeface="Arial MT"/>
                          <a:cs typeface="Arial MT"/>
                        </a:rPr>
                        <a:t>a</a:t>
                      </a:r>
                      <a:r>
                        <a:rPr sz="1400" spc="15" dirty="0">
                          <a:latin typeface="Arial MT"/>
                          <a:cs typeface="Arial MT"/>
                        </a:rPr>
                        <a:t> </a:t>
                      </a:r>
                      <a:r>
                        <a:rPr sz="1400" spc="-5" dirty="0">
                          <a:latin typeface="Arial MT"/>
                          <a:cs typeface="Arial MT"/>
                        </a:rPr>
                        <a:t>cloud</a:t>
                      </a:r>
                      <a:r>
                        <a:rPr sz="1400" spc="-55" dirty="0">
                          <a:latin typeface="Arial MT"/>
                          <a:cs typeface="Arial MT"/>
                        </a:rPr>
                        <a:t> </a:t>
                      </a:r>
                      <a:r>
                        <a:rPr sz="1400" spc="-5" dirty="0">
                          <a:latin typeface="Arial MT"/>
                          <a:cs typeface="Arial MT"/>
                        </a:rPr>
                        <a:t>database</a:t>
                      </a:r>
                      <a:r>
                        <a:rPr sz="1400" spc="20" dirty="0">
                          <a:latin typeface="Arial MT"/>
                          <a:cs typeface="Arial MT"/>
                        </a:rPr>
                        <a:t> </a:t>
                      </a:r>
                      <a:r>
                        <a:rPr sz="1400" spc="-15" dirty="0">
                          <a:latin typeface="Arial MT"/>
                          <a:cs typeface="Arial MT"/>
                        </a:rPr>
                        <a:t>for</a:t>
                      </a:r>
                      <a:r>
                        <a:rPr sz="1400" spc="40" dirty="0">
                          <a:latin typeface="Arial MT"/>
                          <a:cs typeface="Arial MT"/>
                        </a:rPr>
                        <a:t> </a:t>
                      </a:r>
                      <a:r>
                        <a:rPr sz="1400" dirty="0">
                          <a:latin typeface="Arial MT"/>
                          <a:cs typeface="Arial MT"/>
                        </a:rPr>
                        <a:t>easy</a:t>
                      </a:r>
                      <a:r>
                        <a:rPr sz="1400" spc="-50" dirty="0">
                          <a:latin typeface="Arial MT"/>
                          <a:cs typeface="Arial MT"/>
                        </a:rPr>
                        <a:t> </a:t>
                      </a:r>
                      <a:r>
                        <a:rPr sz="1400" dirty="0">
                          <a:latin typeface="Arial MT"/>
                          <a:cs typeface="Arial MT"/>
                        </a:rPr>
                        <a:t>access</a:t>
                      </a:r>
                      <a:r>
                        <a:rPr sz="1400" spc="-50" dirty="0">
                          <a:latin typeface="Arial MT"/>
                          <a:cs typeface="Arial MT"/>
                        </a:rPr>
                        <a:t> </a:t>
                      </a:r>
                      <a:r>
                        <a:rPr sz="1400" spc="10" dirty="0">
                          <a:latin typeface="Arial MT"/>
                          <a:cs typeface="Arial MT"/>
                        </a:rPr>
                        <a:t>and</a:t>
                      </a:r>
                      <a:r>
                        <a:rPr sz="1400" spc="20" dirty="0">
                          <a:latin typeface="Arial MT"/>
                          <a:cs typeface="Arial MT"/>
                        </a:rPr>
                        <a:t> </a:t>
                      </a:r>
                      <a:r>
                        <a:rPr sz="1400" spc="-5" dirty="0">
                          <a:latin typeface="Arial MT"/>
                          <a:cs typeface="Arial MT"/>
                        </a:rPr>
                        <a:t>analysis.</a:t>
                      </a:r>
                      <a:endParaRPr sz="1400" dirty="0">
                        <a:latin typeface="Arial MT"/>
                        <a:cs typeface="Arial MT"/>
                      </a:endParaRPr>
                    </a:p>
                    <a:p>
                      <a:pPr marL="380365" indent="-286385">
                        <a:lnSpc>
                          <a:spcPts val="1585"/>
                        </a:lnSpc>
                        <a:buChar char="•"/>
                        <a:tabLst>
                          <a:tab pos="380365" algn="l"/>
                          <a:tab pos="381000" algn="l"/>
                        </a:tabLst>
                      </a:pPr>
                      <a:r>
                        <a:rPr sz="1400" spc="5" dirty="0">
                          <a:latin typeface="Arial MT"/>
                          <a:cs typeface="Arial MT"/>
                        </a:rPr>
                        <a:t>Utilize</a:t>
                      </a:r>
                      <a:r>
                        <a:rPr sz="1400" spc="-55" dirty="0">
                          <a:latin typeface="Arial MT"/>
                          <a:cs typeface="Arial MT"/>
                        </a:rPr>
                        <a:t> </a:t>
                      </a:r>
                      <a:r>
                        <a:rPr sz="1400" dirty="0">
                          <a:latin typeface="Arial MT"/>
                          <a:cs typeface="Arial MT"/>
                        </a:rPr>
                        <a:t>data</a:t>
                      </a:r>
                      <a:r>
                        <a:rPr sz="1400" spc="-50" dirty="0">
                          <a:latin typeface="Arial MT"/>
                          <a:cs typeface="Arial MT"/>
                        </a:rPr>
                        <a:t> </a:t>
                      </a:r>
                      <a:r>
                        <a:rPr sz="1400" spc="5" dirty="0">
                          <a:latin typeface="Arial MT"/>
                          <a:cs typeface="Arial MT"/>
                        </a:rPr>
                        <a:t>analytics</a:t>
                      </a:r>
                      <a:r>
                        <a:rPr sz="1400" spc="-45" dirty="0">
                          <a:latin typeface="Arial MT"/>
                          <a:cs typeface="Arial MT"/>
                        </a:rPr>
                        <a:t> </a:t>
                      </a:r>
                      <a:r>
                        <a:rPr sz="1400" spc="10" dirty="0">
                          <a:latin typeface="Arial MT"/>
                          <a:cs typeface="Arial MT"/>
                        </a:rPr>
                        <a:t>and</a:t>
                      </a:r>
                      <a:r>
                        <a:rPr sz="1400" spc="-55" dirty="0">
                          <a:latin typeface="Arial MT"/>
                          <a:cs typeface="Arial MT"/>
                        </a:rPr>
                        <a:t> </a:t>
                      </a:r>
                      <a:r>
                        <a:rPr sz="1400" spc="-5" dirty="0">
                          <a:latin typeface="Arial MT"/>
                          <a:cs typeface="Arial MT"/>
                        </a:rPr>
                        <a:t>machine</a:t>
                      </a:r>
                      <a:r>
                        <a:rPr sz="1400" spc="25" dirty="0">
                          <a:latin typeface="Arial MT"/>
                          <a:cs typeface="Arial MT"/>
                        </a:rPr>
                        <a:t> </a:t>
                      </a:r>
                      <a:r>
                        <a:rPr sz="1400" dirty="0">
                          <a:latin typeface="Arial MT"/>
                          <a:cs typeface="Arial MT"/>
                        </a:rPr>
                        <a:t>learning</a:t>
                      </a:r>
                      <a:r>
                        <a:rPr sz="1400" spc="-50" dirty="0">
                          <a:latin typeface="Arial MT"/>
                          <a:cs typeface="Arial MT"/>
                        </a:rPr>
                        <a:t> </a:t>
                      </a:r>
                      <a:r>
                        <a:rPr sz="1400" dirty="0">
                          <a:latin typeface="Arial MT"/>
                          <a:cs typeface="Arial MT"/>
                        </a:rPr>
                        <a:t>models</a:t>
                      </a:r>
                      <a:r>
                        <a:rPr sz="1400" spc="-50" dirty="0">
                          <a:latin typeface="Arial MT"/>
                          <a:cs typeface="Arial MT"/>
                        </a:rPr>
                        <a:t> </a:t>
                      </a:r>
                      <a:r>
                        <a:rPr sz="1400" dirty="0">
                          <a:latin typeface="Arial MT"/>
                          <a:cs typeface="Arial MT"/>
                        </a:rPr>
                        <a:t>to</a:t>
                      </a:r>
                    </a:p>
                    <a:p>
                      <a:pPr marL="380365">
                        <a:lnSpc>
                          <a:spcPts val="1664"/>
                        </a:lnSpc>
                        <a:spcBef>
                          <a:spcPts val="50"/>
                        </a:spcBef>
                      </a:pPr>
                      <a:r>
                        <a:rPr sz="1400" dirty="0">
                          <a:latin typeface="Arial MT"/>
                          <a:cs typeface="Arial MT"/>
                        </a:rPr>
                        <a:t>predict</a:t>
                      </a:r>
                      <a:r>
                        <a:rPr sz="1400" spc="-35" dirty="0">
                          <a:latin typeface="Arial MT"/>
                          <a:cs typeface="Arial MT"/>
                        </a:rPr>
                        <a:t> </a:t>
                      </a:r>
                      <a:r>
                        <a:rPr sz="1400" dirty="0">
                          <a:latin typeface="Arial MT"/>
                          <a:cs typeface="Arial MT"/>
                        </a:rPr>
                        <a:t>crop</a:t>
                      </a:r>
                      <a:r>
                        <a:rPr sz="1400" spc="-55" dirty="0">
                          <a:latin typeface="Arial MT"/>
                          <a:cs typeface="Arial MT"/>
                        </a:rPr>
                        <a:t> </a:t>
                      </a:r>
                      <a:r>
                        <a:rPr sz="1400" dirty="0">
                          <a:latin typeface="Arial MT"/>
                          <a:cs typeface="Arial MT"/>
                        </a:rPr>
                        <a:t>yield</a:t>
                      </a:r>
                      <a:r>
                        <a:rPr sz="1400" spc="25" dirty="0">
                          <a:latin typeface="Arial MT"/>
                          <a:cs typeface="Arial MT"/>
                        </a:rPr>
                        <a:t> </a:t>
                      </a:r>
                      <a:r>
                        <a:rPr sz="1400" spc="-10" dirty="0">
                          <a:latin typeface="Arial MT"/>
                          <a:cs typeface="Arial MT"/>
                        </a:rPr>
                        <a:t>based</a:t>
                      </a:r>
                      <a:r>
                        <a:rPr sz="1400" spc="25" dirty="0">
                          <a:latin typeface="Arial MT"/>
                          <a:cs typeface="Arial MT"/>
                        </a:rPr>
                        <a:t> </a:t>
                      </a:r>
                      <a:r>
                        <a:rPr sz="1400" spc="-10" dirty="0">
                          <a:latin typeface="Arial MT"/>
                          <a:cs typeface="Arial MT"/>
                        </a:rPr>
                        <a:t>on</a:t>
                      </a:r>
                      <a:r>
                        <a:rPr sz="1400" spc="20" dirty="0">
                          <a:latin typeface="Arial MT"/>
                          <a:cs typeface="Arial MT"/>
                        </a:rPr>
                        <a:t> </a:t>
                      </a:r>
                      <a:r>
                        <a:rPr sz="1400" spc="-5" dirty="0">
                          <a:latin typeface="Arial MT"/>
                          <a:cs typeface="Arial MT"/>
                        </a:rPr>
                        <a:t>collected</a:t>
                      </a:r>
                      <a:r>
                        <a:rPr sz="1400" spc="-50" dirty="0">
                          <a:latin typeface="Arial MT"/>
                          <a:cs typeface="Arial MT"/>
                        </a:rPr>
                        <a:t> </a:t>
                      </a:r>
                      <a:r>
                        <a:rPr sz="1400" spc="-5" dirty="0">
                          <a:latin typeface="Arial MT"/>
                          <a:cs typeface="Arial MT"/>
                        </a:rPr>
                        <a:t>data.</a:t>
                      </a:r>
                      <a:endParaRPr sz="1400" dirty="0">
                        <a:latin typeface="Arial MT"/>
                        <a:cs typeface="Arial MT"/>
                      </a:endParaRPr>
                    </a:p>
                    <a:p>
                      <a:pPr marL="380365" marR="111125" indent="-285750">
                        <a:lnSpc>
                          <a:spcPts val="1650"/>
                        </a:lnSpc>
                        <a:spcBef>
                          <a:spcPts val="65"/>
                        </a:spcBef>
                        <a:buChar char="•"/>
                        <a:tabLst>
                          <a:tab pos="380365" algn="l"/>
                          <a:tab pos="381000" algn="l"/>
                        </a:tabLst>
                      </a:pPr>
                      <a:r>
                        <a:rPr sz="1400" spc="-5" dirty="0">
                          <a:latin typeface="Arial MT"/>
                          <a:cs typeface="Arial MT"/>
                        </a:rPr>
                        <a:t>Continuously refine </a:t>
                      </a:r>
                      <a:r>
                        <a:rPr sz="1400" spc="-10" dirty="0">
                          <a:latin typeface="Arial MT"/>
                          <a:cs typeface="Arial MT"/>
                        </a:rPr>
                        <a:t>models </a:t>
                      </a:r>
                      <a:r>
                        <a:rPr sz="1400" spc="5" dirty="0">
                          <a:latin typeface="Arial MT"/>
                          <a:cs typeface="Arial MT"/>
                        </a:rPr>
                        <a:t>with </a:t>
                      </a:r>
                      <a:r>
                        <a:rPr sz="1400" spc="10" dirty="0">
                          <a:latin typeface="Arial MT"/>
                          <a:cs typeface="Arial MT"/>
                        </a:rPr>
                        <a:t>new </a:t>
                      </a:r>
                      <a:r>
                        <a:rPr sz="1400" dirty="0">
                          <a:latin typeface="Arial MT"/>
                          <a:cs typeface="Arial MT"/>
                        </a:rPr>
                        <a:t>data to improve </a:t>
                      </a:r>
                      <a:r>
                        <a:rPr sz="1400" spc="-375" dirty="0">
                          <a:latin typeface="Arial MT"/>
                          <a:cs typeface="Arial MT"/>
                        </a:rPr>
                        <a:t> </a:t>
                      </a:r>
                      <a:r>
                        <a:rPr sz="1400" dirty="0">
                          <a:latin typeface="Arial MT"/>
                          <a:cs typeface="Arial MT"/>
                        </a:rPr>
                        <a:t>accuracy.</a:t>
                      </a: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98425">
                        <a:lnSpc>
                          <a:spcPct val="100000"/>
                        </a:lnSpc>
                        <a:spcBef>
                          <a:spcPts val="330"/>
                        </a:spcBef>
                      </a:pPr>
                      <a:r>
                        <a:rPr sz="1400" spc="-10" dirty="0">
                          <a:latin typeface="Arial MT"/>
                          <a:cs typeface="Arial MT"/>
                        </a:rPr>
                        <a:t>Gaps</a:t>
                      </a:r>
                      <a:endParaRPr sz="1400" dirty="0">
                        <a:latin typeface="Arial MT"/>
                        <a:cs typeface="Arial MT"/>
                      </a:endParaRPr>
                    </a:p>
                    <a:p>
                      <a:pPr marL="384175" indent="-286385">
                        <a:lnSpc>
                          <a:spcPts val="1664"/>
                        </a:lnSpc>
                        <a:spcBef>
                          <a:spcPts val="50"/>
                        </a:spcBef>
                        <a:buFont typeface="Arial MT"/>
                        <a:buChar char="•"/>
                        <a:tabLst>
                          <a:tab pos="384175" algn="l"/>
                          <a:tab pos="384810" algn="l"/>
                        </a:tabLst>
                      </a:pPr>
                      <a:r>
                        <a:rPr sz="1400" b="1" spc="-10" dirty="0">
                          <a:latin typeface="Arial"/>
                          <a:cs typeface="Arial"/>
                        </a:rPr>
                        <a:t>Initial</a:t>
                      </a:r>
                      <a:r>
                        <a:rPr sz="1400" b="1" spc="5" dirty="0">
                          <a:latin typeface="Arial"/>
                          <a:cs typeface="Arial"/>
                        </a:rPr>
                        <a:t> </a:t>
                      </a:r>
                      <a:r>
                        <a:rPr sz="1400" b="1" spc="-5" dirty="0">
                          <a:latin typeface="Arial"/>
                          <a:cs typeface="Arial"/>
                        </a:rPr>
                        <a:t>Cost</a:t>
                      </a:r>
                      <a:r>
                        <a:rPr sz="1400" b="1" spc="-60" dirty="0">
                          <a:latin typeface="Arial"/>
                          <a:cs typeface="Arial"/>
                        </a:rPr>
                        <a:t> </a:t>
                      </a:r>
                      <a:r>
                        <a:rPr sz="1400" b="1" spc="5" dirty="0">
                          <a:latin typeface="Arial"/>
                          <a:cs typeface="Arial"/>
                        </a:rPr>
                        <a:t>and</a:t>
                      </a:r>
                      <a:endParaRPr sz="1400" dirty="0">
                        <a:latin typeface="Arial"/>
                        <a:cs typeface="Arial"/>
                      </a:endParaRPr>
                    </a:p>
                    <a:p>
                      <a:pPr marL="384175">
                        <a:lnSpc>
                          <a:spcPts val="1650"/>
                        </a:lnSpc>
                      </a:pPr>
                      <a:r>
                        <a:rPr sz="1400" b="1" spc="-5" dirty="0">
                          <a:latin typeface="Arial"/>
                          <a:cs typeface="Arial"/>
                        </a:rPr>
                        <a:t>Accessibility</a:t>
                      </a:r>
                      <a:r>
                        <a:rPr sz="1400" spc="-5" dirty="0">
                          <a:latin typeface="Arial MT"/>
                          <a:cs typeface="Arial MT"/>
                        </a:rPr>
                        <a:t>:</a:t>
                      </a:r>
                      <a:endParaRPr sz="1400" dirty="0">
                        <a:latin typeface="Arial MT"/>
                        <a:cs typeface="Arial MT"/>
                      </a:endParaRPr>
                    </a:p>
                    <a:p>
                      <a:pPr marL="384175" indent="-286385">
                        <a:lnSpc>
                          <a:spcPts val="1664"/>
                        </a:lnSpc>
                        <a:buChar char="•"/>
                        <a:tabLst>
                          <a:tab pos="384175" algn="l"/>
                          <a:tab pos="384810" algn="l"/>
                        </a:tabLst>
                      </a:pPr>
                      <a:r>
                        <a:rPr sz="1400" dirty="0">
                          <a:latin typeface="Arial MT"/>
                          <a:cs typeface="Arial MT"/>
                        </a:rPr>
                        <a:t>High</a:t>
                      </a:r>
                      <a:r>
                        <a:rPr sz="1400" spc="10" dirty="0">
                          <a:latin typeface="Arial MT"/>
                          <a:cs typeface="Arial MT"/>
                        </a:rPr>
                        <a:t> </a:t>
                      </a:r>
                      <a:r>
                        <a:rPr sz="1400" spc="-10" dirty="0">
                          <a:latin typeface="Arial MT"/>
                          <a:cs typeface="Arial MT"/>
                        </a:rPr>
                        <a:t>initial</a:t>
                      </a:r>
                      <a:r>
                        <a:rPr sz="1400" spc="-40" dirty="0">
                          <a:latin typeface="Arial MT"/>
                          <a:cs typeface="Arial MT"/>
                        </a:rPr>
                        <a:t> </a:t>
                      </a:r>
                      <a:r>
                        <a:rPr sz="1400" spc="-5" dirty="0">
                          <a:latin typeface="Arial MT"/>
                          <a:cs typeface="Arial MT"/>
                        </a:rPr>
                        <a:t>investment</a:t>
                      </a:r>
                      <a:r>
                        <a:rPr sz="1400" spc="-40" dirty="0">
                          <a:latin typeface="Arial MT"/>
                          <a:cs typeface="Arial MT"/>
                        </a:rPr>
                        <a:t> </a:t>
                      </a:r>
                      <a:r>
                        <a:rPr sz="1400" spc="10" dirty="0">
                          <a:latin typeface="Arial MT"/>
                          <a:cs typeface="Arial MT"/>
                        </a:rPr>
                        <a:t>for</a:t>
                      </a:r>
                      <a:r>
                        <a:rPr sz="1400" spc="-45" dirty="0">
                          <a:latin typeface="Arial MT"/>
                          <a:cs typeface="Arial MT"/>
                        </a:rPr>
                        <a:t> </a:t>
                      </a:r>
                      <a:r>
                        <a:rPr sz="1400" spc="15" dirty="0">
                          <a:latin typeface="Arial MT"/>
                          <a:cs typeface="Arial MT"/>
                        </a:rPr>
                        <a:t>IoT</a:t>
                      </a:r>
                      <a:endParaRPr sz="1400" dirty="0">
                        <a:latin typeface="Arial MT"/>
                        <a:cs typeface="Arial MT"/>
                      </a:endParaRPr>
                    </a:p>
                    <a:p>
                      <a:pPr marL="384175" marR="111760">
                        <a:lnSpc>
                          <a:spcPct val="100600"/>
                        </a:lnSpc>
                        <a:spcBef>
                          <a:spcPts val="35"/>
                        </a:spcBef>
                      </a:pPr>
                      <a:r>
                        <a:rPr sz="1400" dirty="0">
                          <a:latin typeface="Arial MT"/>
                          <a:cs typeface="Arial MT"/>
                        </a:rPr>
                        <a:t>devices</a:t>
                      </a:r>
                      <a:r>
                        <a:rPr sz="1400" spc="-75" dirty="0">
                          <a:latin typeface="Arial MT"/>
                          <a:cs typeface="Arial MT"/>
                        </a:rPr>
                        <a:t> </a:t>
                      </a:r>
                      <a:r>
                        <a:rPr sz="1400" spc="10" dirty="0">
                          <a:latin typeface="Arial MT"/>
                          <a:cs typeface="Arial MT"/>
                        </a:rPr>
                        <a:t>and</a:t>
                      </a:r>
                      <a:r>
                        <a:rPr sz="1400" spc="-10" dirty="0">
                          <a:latin typeface="Arial MT"/>
                          <a:cs typeface="Arial MT"/>
                        </a:rPr>
                        <a:t> </a:t>
                      </a:r>
                      <a:r>
                        <a:rPr sz="1400" spc="-15" dirty="0">
                          <a:latin typeface="Arial MT"/>
                          <a:cs typeface="Arial MT"/>
                        </a:rPr>
                        <a:t>AI</a:t>
                      </a:r>
                      <a:r>
                        <a:rPr sz="1400" spc="-55" dirty="0">
                          <a:latin typeface="Arial MT"/>
                          <a:cs typeface="Arial MT"/>
                        </a:rPr>
                        <a:t> </a:t>
                      </a:r>
                      <a:r>
                        <a:rPr sz="1400" dirty="0">
                          <a:latin typeface="Arial MT"/>
                          <a:cs typeface="Arial MT"/>
                        </a:rPr>
                        <a:t>technology</a:t>
                      </a:r>
                      <a:r>
                        <a:rPr sz="1400" spc="-5" dirty="0">
                          <a:latin typeface="Arial MT"/>
                          <a:cs typeface="Arial MT"/>
                        </a:rPr>
                        <a:t> </a:t>
                      </a:r>
                      <a:r>
                        <a:rPr sz="1400" spc="-15" dirty="0">
                          <a:latin typeface="Arial MT"/>
                          <a:cs typeface="Arial MT"/>
                        </a:rPr>
                        <a:t>can </a:t>
                      </a:r>
                      <a:r>
                        <a:rPr sz="1400" spc="-375" dirty="0">
                          <a:latin typeface="Arial MT"/>
                          <a:cs typeface="Arial MT"/>
                        </a:rPr>
                        <a:t> </a:t>
                      </a:r>
                      <a:r>
                        <a:rPr sz="1400" spc="-10" dirty="0">
                          <a:latin typeface="Arial MT"/>
                          <a:cs typeface="Arial MT"/>
                        </a:rPr>
                        <a:t>be </a:t>
                      </a:r>
                      <a:r>
                        <a:rPr sz="1400" spc="15" dirty="0">
                          <a:latin typeface="Arial MT"/>
                          <a:cs typeface="Arial MT"/>
                        </a:rPr>
                        <a:t>a </a:t>
                      </a:r>
                      <a:r>
                        <a:rPr sz="1400" dirty="0">
                          <a:latin typeface="Arial MT"/>
                          <a:cs typeface="Arial MT"/>
                        </a:rPr>
                        <a:t>barrier </a:t>
                      </a:r>
                      <a:r>
                        <a:rPr sz="1400" spc="10" dirty="0">
                          <a:latin typeface="Arial MT"/>
                          <a:cs typeface="Arial MT"/>
                        </a:rPr>
                        <a:t>for </a:t>
                      </a:r>
                      <a:r>
                        <a:rPr sz="1400" spc="-5" dirty="0">
                          <a:latin typeface="Arial MT"/>
                          <a:cs typeface="Arial MT"/>
                        </a:rPr>
                        <a:t>small-scale </a:t>
                      </a:r>
                      <a:r>
                        <a:rPr sz="1400" dirty="0">
                          <a:latin typeface="Arial MT"/>
                          <a:cs typeface="Arial MT"/>
                        </a:rPr>
                        <a:t> </a:t>
                      </a:r>
                      <a:r>
                        <a:rPr sz="1400" spc="-5" dirty="0">
                          <a:latin typeface="Arial MT"/>
                          <a:cs typeface="Arial MT"/>
                        </a:rPr>
                        <a:t>farmers.</a:t>
                      </a:r>
                      <a:endParaRPr sz="1400" dirty="0">
                        <a:latin typeface="Arial MT"/>
                        <a:cs typeface="Arial MT"/>
                      </a:endParaRPr>
                    </a:p>
                    <a:p>
                      <a:pPr marL="384175" marR="523240" indent="-286385">
                        <a:lnSpc>
                          <a:spcPts val="1650"/>
                        </a:lnSpc>
                        <a:spcBef>
                          <a:spcPts val="55"/>
                        </a:spcBef>
                        <a:buChar char="•"/>
                        <a:tabLst>
                          <a:tab pos="384175" algn="l"/>
                          <a:tab pos="384810" algn="l"/>
                        </a:tabLst>
                      </a:pPr>
                      <a:r>
                        <a:rPr sz="1400" dirty="0">
                          <a:latin typeface="Arial MT"/>
                          <a:cs typeface="Arial MT"/>
                        </a:rPr>
                        <a:t>Limited access </a:t>
                      </a:r>
                      <a:r>
                        <a:rPr sz="1400" spc="35" dirty="0">
                          <a:latin typeface="Arial MT"/>
                          <a:cs typeface="Arial MT"/>
                        </a:rPr>
                        <a:t>to </a:t>
                      </a:r>
                      <a:r>
                        <a:rPr sz="1400" spc="-5" dirty="0">
                          <a:latin typeface="Arial MT"/>
                          <a:cs typeface="Arial MT"/>
                        </a:rPr>
                        <a:t>these </a:t>
                      </a:r>
                      <a:r>
                        <a:rPr sz="1400" dirty="0">
                          <a:latin typeface="Arial MT"/>
                          <a:cs typeface="Arial MT"/>
                        </a:rPr>
                        <a:t> </a:t>
                      </a:r>
                      <a:r>
                        <a:rPr sz="1400" spc="-5" dirty="0">
                          <a:latin typeface="Arial MT"/>
                          <a:cs typeface="Arial MT"/>
                        </a:rPr>
                        <a:t>technologies</a:t>
                      </a:r>
                      <a:r>
                        <a:rPr sz="1400" dirty="0">
                          <a:latin typeface="Arial MT"/>
                          <a:cs typeface="Arial MT"/>
                        </a:rPr>
                        <a:t> in</a:t>
                      </a:r>
                      <a:r>
                        <a:rPr sz="1400" spc="-75" dirty="0">
                          <a:latin typeface="Arial MT"/>
                          <a:cs typeface="Arial MT"/>
                        </a:rPr>
                        <a:t> </a:t>
                      </a:r>
                      <a:r>
                        <a:rPr sz="1400" dirty="0">
                          <a:latin typeface="Arial MT"/>
                          <a:cs typeface="Arial MT"/>
                        </a:rPr>
                        <a:t>remote</a:t>
                      </a:r>
                      <a:r>
                        <a:rPr sz="1400" spc="-80" dirty="0">
                          <a:latin typeface="Arial MT"/>
                          <a:cs typeface="Arial MT"/>
                        </a:rPr>
                        <a:t> </a:t>
                      </a:r>
                      <a:r>
                        <a:rPr sz="1400" spc="25" dirty="0">
                          <a:latin typeface="Arial MT"/>
                          <a:cs typeface="Arial MT"/>
                        </a:rPr>
                        <a:t>or</a:t>
                      </a:r>
                      <a:endParaRPr sz="1400" dirty="0">
                        <a:latin typeface="Arial MT"/>
                        <a:cs typeface="Arial MT"/>
                      </a:endParaRPr>
                    </a:p>
                    <a:p>
                      <a:pPr marL="384175">
                        <a:lnSpc>
                          <a:spcPts val="1664"/>
                        </a:lnSpc>
                      </a:pPr>
                      <a:r>
                        <a:rPr sz="1400" spc="-5" dirty="0">
                          <a:latin typeface="Arial MT"/>
                          <a:cs typeface="Arial MT"/>
                        </a:rPr>
                        <a:t>underdeveloped</a:t>
                      </a:r>
                      <a:r>
                        <a:rPr sz="1400" spc="-20" dirty="0">
                          <a:latin typeface="Arial MT"/>
                          <a:cs typeface="Arial MT"/>
                        </a:rPr>
                        <a:t> </a:t>
                      </a:r>
                      <a:r>
                        <a:rPr sz="1400" spc="-5" dirty="0">
                          <a:latin typeface="Arial MT"/>
                          <a:cs typeface="Arial MT"/>
                        </a:rPr>
                        <a:t>regions.</a:t>
                      </a:r>
                      <a:endParaRPr sz="1400" dirty="0">
                        <a:latin typeface="Arial MT"/>
                        <a:cs typeface="Arial MT"/>
                      </a:endParaRPr>
                    </a:p>
                    <a:p>
                      <a:pPr marL="384175" indent="-286385">
                        <a:lnSpc>
                          <a:spcPts val="1664"/>
                        </a:lnSpc>
                        <a:buFont typeface="Arial MT"/>
                        <a:buChar char="•"/>
                        <a:tabLst>
                          <a:tab pos="384175" algn="l"/>
                          <a:tab pos="384810" algn="l"/>
                        </a:tabLst>
                      </a:pPr>
                      <a:r>
                        <a:rPr sz="1400" b="1" spc="-5" dirty="0">
                          <a:latin typeface="Arial"/>
                          <a:cs typeface="Arial"/>
                        </a:rPr>
                        <a:t>Technical</a:t>
                      </a:r>
                      <a:r>
                        <a:rPr sz="1400" b="1" spc="-50" dirty="0">
                          <a:latin typeface="Arial"/>
                          <a:cs typeface="Arial"/>
                        </a:rPr>
                        <a:t> </a:t>
                      </a:r>
                      <a:r>
                        <a:rPr sz="1400" b="1" spc="-5" dirty="0">
                          <a:latin typeface="Arial"/>
                          <a:cs typeface="Arial"/>
                        </a:rPr>
                        <a:t>Expertise</a:t>
                      </a:r>
                      <a:r>
                        <a:rPr sz="1400" spc="-5" dirty="0">
                          <a:latin typeface="Arial MT"/>
                          <a:cs typeface="Arial MT"/>
                        </a:rPr>
                        <a:t>:</a:t>
                      </a:r>
                      <a:endParaRPr sz="1400" dirty="0">
                        <a:latin typeface="Arial MT"/>
                        <a:cs typeface="Arial MT"/>
                      </a:endParaRPr>
                    </a:p>
                    <a:p>
                      <a:pPr marL="384175" marR="124460" indent="-286385">
                        <a:lnSpc>
                          <a:spcPct val="99800"/>
                        </a:lnSpc>
                        <a:spcBef>
                          <a:spcPts val="50"/>
                        </a:spcBef>
                        <a:buChar char="•"/>
                        <a:tabLst>
                          <a:tab pos="384175" algn="l"/>
                          <a:tab pos="384810" algn="l"/>
                        </a:tabLst>
                      </a:pPr>
                      <a:r>
                        <a:rPr sz="1400" spc="-10" dirty="0">
                          <a:latin typeface="Arial MT"/>
                          <a:cs typeface="Arial MT"/>
                        </a:rPr>
                        <a:t>Requirement</a:t>
                      </a:r>
                      <a:r>
                        <a:rPr sz="1400" spc="30" dirty="0">
                          <a:latin typeface="Arial MT"/>
                          <a:cs typeface="Arial MT"/>
                        </a:rPr>
                        <a:t> </a:t>
                      </a:r>
                      <a:r>
                        <a:rPr sz="1400" spc="-15" dirty="0">
                          <a:latin typeface="Arial MT"/>
                          <a:cs typeface="Arial MT"/>
                        </a:rPr>
                        <a:t>of</a:t>
                      </a:r>
                      <a:r>
                        <a:rPr sz="1400" spc="-35" dirty="0">
                          <a:latin typeface="Arial MT"/>
                          <a:cs typeface="Arial MT"/>
                        </a:rPr>
                        <a:t> </a:t>
                      </a:r>
                      <a:r>
                        <a:rPr sz="1400" dirty="0">
                          <a:latin typeface="Arial MT"/>
                          <a:cs typeface="Arial MT"/>
                        </a:rPr>
                        <a:t>technical </a:t>
                      </a:r>
                      <a:r>
                        <a:rPr sz="1400" spc="5" dirty="0">
                          <a:latin typeface="Arial MT"/>
                          <a:cs typeface="Arial MT"/>
                        </a:rPr>
                        <a:t> </a:t>
                      </a:r>
                      <a:r>
                        <a:rPr sz="1400" dirty="0">
                          <a:latin typeface="Arial MT"/>
                          <a:cs typeface="Arial MT"/>
                        </a:rPr>
                        <a:t>knowledge </a:t>
                      </a:r>
                      <a:r>
                        <a:rPr sz="1400" spc="10" dirty="0">
                          <a:latin typeface="Arial MT"/>
                          <a:cs typeface="Arial MT"/>
                        </a:rPr>
                        <a:t>for </a:t>
                      </a:r>
                      <a:r>
                        <a:rPr sz="1400" spc="-5" dirty="0">
                          <a:latin typeface="Arial MT"/>
                          <a:cs typeface="Arial MT"/>
                        </a:rPr>
                        <a:t>installation, </a:t>
                      </a:r>
                      <a:r>
                        <a:rPr sz="1400" dirty="0">
                          <a:latin typeface="Arial MT"/>
                          <a:cs typeface="Arial MT"/>
                        </a:rPr>
                        <a:t> </a:t>
                      </a:r>
                      <a:r>
                        <a:rPr sz="1400" spc="-5" dirty="0">
                          <a:latin typeface="Arial MT"/>
                          <a:cs typeface="Arial MT"/>
                        </a:rPr>
                        <a:t>maintenance,</a:t>
                      </a:r>
                      <a:r>
                        <a:rPr sz="1400" spc="-55" dirty="0">
                          <a:latin typeface="Arial MT"/>
                          <a:cs typeface="Arial MT"/>
                        </a:rPr>
                        <a:t> </a:t>
                      </a:r>
                      <a:r>
                        <a:rPr sz="1400" spc="5" dirty="0">
                          <a:latin typeface="Arial MT"/>
                          <a:cs typeface="Arial MT"/>
                        </a:rPr>
                        <a:t>and</a:t>
                      </a:r>
                      <a:r>
                        <a:rPr sz="1400" spc="-70" dirty="0">
                          <a:latin typeface="Arial MT"/>
                          <a:cs typeface="Arial MT"/>
                        </a:rPr>
                        <a:t> </a:t>
                      </a:r>
                      <a:r>
                        <a:rPr sz="1400" spc="-5" dirty="0">
                          <a:latin typeface="Arial MT"/>
                          <a:cs typeface="Arial MT"/>
                        </a:rPr>
                        <a:t>operation</a:t>
                      </a:r>
                      <a:r>
                        <a:rPr sz="1400" spc="5" dirty="0">
                          <a:latin typeface="Arial MT"/>
                          <a:cs typeface="Arial MT"/>
                        </a:rPr>
                        <a:t> </a:t>
                      </a:r>
                      <a:r>
                        <a:rPr sz="1400" spc="-15" dirty="0">
                          <a:latin typeface="Arial MT"/>
                          <a:cs typeface="Arial MT"/>
                        </a:rPr>
                        <a:t>of </a:t>
                      </a:r>
                      <a:r>
                        <a:rPr sz="1400" spc="-375" dirty="0">
                          <a:latin typeface="Arial MT"/>
                          <a:cs typeface="Arial MT"/>
                        </a:rPr>
                        <a:t> </a:t>
                      </a:r>
                      <a:r>
                        <a:rPr sz="1400" spc="10" dirty="0">
                          <a:latin typeface="Arial MT"/>
                          <a:cs typeface="Arial MT"/>
                        </a:rPr>
                        <a:t>IoT</a:t>
                      </a:r>
                      <a:r>
                        <a:rPr sz="1400" spc="-65" dirty="0">
                          <a:latin typeface="Arial MT"/>
                          <a:cs typeface="Arial MT"/>
                        </a:rPr>
                        <a:t> </a:t>
                      </a:r>
                      <a:r>
                        <a:rPr sz="1400" spc="5" dirty="0">
                          <a:latin typeface="Arial MT"/>
                          <a:cs typeface="Arial MT"/>
                        </a:rPr>
                        <a:t>and</a:t>
                      </a:r>
                      <a:r>
                        <a:rPr sz="1400" spc="-60" dirty="0">
                          <a:latin typeface="Arial MT"/>
                          <a:cs typeface="Arial MT"/>
                        </a:rPr>
                        <a:t> </a:t>
                      </a:r>
                      <a:r>
                        <a:rPr sz="1400" spc="20" dirty="0">
                          <a:latin typeface="Arial MT"/>
                          <a:cs typeface="Arial MT"/>
                        </a:rPr>
                        <a:t>AI</a:t>
                      </a:r>
                      <a:r>
                        <a:rPr sz="1400" spc="-45" dirty="0">
                          <a:latin typeface="Arial MT"/>
                          <a:cs typeface="Arial MT"/>
                        </a:rPr>
                        <a:t> </a:t>
                      </a:r>
                      <a:r>
                        <a:rPr sz="1400" spc="-10" dirty="0">
                          <a:latin typeface="Arial MT"/>
                          <a:cs typeface="Arial MT"/>
                        </a:rPr>
                        <a:t>systems.</a:t>
                      </a:r>
                      <a:endParaRPr sz="1400" dirty="0">
                        <a:latin typeface="Arial MT"/>
                        <a:cs typeface="Arial MT"/>
                      </a:endParaRPr>
                    </a:p>
                    <a:p>
                      <a:pPr marL="384175" indent="-286385">
                        <a:lnSpc>
                          <a:spcPts val="1650"/>
                        </a:lnSpc>
                        <a:buChar char="•"/>
                        <a:tabLst>
                          <a:tab pos="384175" algn="l"/>
                          <a:tab pos="384810" algn="l"/>
                        </a:tabLst>
                      </a:pPr>
                      <a:r>
                        <a:rPr sz="1400" spc="-5" dirty="0">
                          <a:latin typeface="Arial MT"/>
                          <a:cs typeface="Arial MT"/>
                        </a:rPr>
                        <a:t>Lack</a:t>
                      </a:r>
                      <a:r>
                        <a:rPr sz="1400" spc="10" dirty="0">
                          <a:latin typeface="Arial MT"/>
                          <a:cs typeface="Arial MT"/>
                        </a:rPr>
                        <a:t> </a:t>
                      </a:r>
                      <a:r>
                        <a:rPr sz="1400" spc="-15" dirty="0">
                          <a:latin typeface="Arial MT"/>
                          <a:cs typeface="Arial MT"/>
                        </a:rPr>
                        <a:t>of</a:t>
                      </a:r>
                      <a:r>
                        <a:rPr sz="1400" spc="-45" dirty="0">
                          <a:latin typeface="Arial MT"/>
                          <a:cs typeface="Arial MT"/>
                        </a:rPr>
                        <a:t> </a:t>
                      </a:r>
                      <a:r>
                        <a:rPr sz="1400" dirty="0">
                          <a:latin typeface="Arial MT"/>
                          <a:cs typeface="Arial MT"/>
                        </a:rPr>
                        <a:t>training</a:t>
                      </a:r>
                      <a:r>
                        <a:rPr sz="1400" spc="-70" dirty="0">
                          <a:latin typeface="Arial MT"/>
                          <a:cs typeface="Arial MT"/>
                        </a:rPr>
                        <a:t> </a:t>
                      </a:r>
                      <a:r>
                        <a:rPr sz="1400" dirty="0">
                          <a:latin typeface="Arial MT"/>
                          <a:cs typeface="Arial MT"/>
                        </a:rPr>
                        <a:t>programs</a:t>
                      </a:r>
                      <a:r>
                        <a:rPr sz="1400" spc="-60" dirty="0">
                          <a:latin typeface="Arial MT"/>
                          <a:cs typeface="Arial MT"/>
                        </a:rPr>
                        <a:t> </a:t>
                      </a:r>
                      <a:r>
                        <a:rPr sz="1400" spc="-5" dirty="0">
                          <a:latin typeface="Arial MT"/>
                          <a:cs typeface="Arial MT"/>
                        </a:rPr>
                        <a:t>to</a:t>
                      </a:r>
                      <a:endParaRPr sz="1400" dirty="0">
                        <a:latin typeface="Arial MT"/>
                        <a:cs typeface="Arial MT"/>
                      </a:endParaRPr>
                    </a:p>
                    <a:p>
                      <a:pPr marL="384175" marR="111760">
                        <a:lnSpc>
                          <a:spcPts val="1650"/>
                        </a:lnSpc>
                        <a:spcBef>
                          <a:spcPts val="125"/>
                        </a:spcBef>
                      </a:pPr>
                      <a:r>
                        <a:rPr sz="1400" dirty="0">
                          <a:latin typeface="Arial MT"/>
                          <a:cs typeface="Arial MT"/>
                        </a:rPr>
                        <a:t>educate</a:t>
                      </a:r>
                      <a:r>
                        <a:rPr sz="1400" spc="-75" dirty="0">
                          <a:latin typeface="Arial MT"/>
                          <a:cs typeface="Arial MT"/>
                        </a:rPr>
                        <a:t> </a:t>
                      </a:r>
                      <a:r>
                        <a:rPr sz="1400" dirty="0">
                          <a:latin typeface="Arial MT"/>
                          <a:cs typeface="Arial MT"/>
                        </a:rPr>
                        <a:t>farmers </a:t>
                      </a:r>
                      <a:r>
                        <a:rPr sz="1400" spc="-10" dirty="0">
                          <a:latin typeface="Arial MT"/>
                          <a:cs typeface="Arial MT"/>
                        </a:rPr>
                        <a:t>about</a:t>
                      </a:r>
                      <a:r>
                        <a:rPr sz="1400" spc="-50" dirty="0">
                          <a:latin typeface="Arial MT"/>
                          <a:cs typeface="Arial MT"/>
                        </a:rPr>
                        <a:t> </a:t>
                      </a:r>
                      <a:r>
                        <a:rPr sz="1400" spc="10" dirty="0">
                          <a:latin typeface="Arial MT"/>
                          <a:cs typeface="Arial MT"/>
                        </a:rPr>
                        <a:t>the</a:t>
                      </a:r>
                      <a:r>
                        <a:rPr sz="1400" spc="-75" dirty="0">
                          <a:latin typeface="Arial MT"/>
                          <a:cs typeface="Arial MT"/>
                        </a:rPr>
                        <a:t> </a:t>
                      </a:r>
                      <a:r>
                        <a:rPr sz="1400" spc="10" dirty="0">
                          <a:latin typeface="Arial MT"/>
                          <a:cs typeface="Arial MT"/>
                        </a:rPr>
                        <a:t>use </a:t>
                      </a:r>
                      <a:r>
                        <a:rPr sz="1400" spc="-375" dirty="0">
                          <a:latin typeface="Arial MT"/>
                          <a:cs typeface="Arial MT"/>
                        </a:rPr>
                        <a:t> </a:t>
                      </a:r>
                      <a:r>
                        <a:rPr sz="1400" spc="-15" dirty="0">
                          <a:latin typeface="Arial MT"/>
                          <a:cs typeface="Arial MT"/>
                        </a:rPr>
                        <a:t>of</a:t>
                      </a:r>
                      <a:r>
                        <a:rPr sz="1400" spc="25" dirty="0">
                          <a:latin typeface="Arial MT"/>
                          <a:cs typeface="Arial MT"/>
                        </a:rPr>
                        <a:t> </a:t>
                      </a:r>
                      <a:r>
                        <a:rPr sz="1400" spc="-5" dirty="0">
                          <a:latin typeface="Arial MT"/>
                          <a:cs typeface="Arial MT"/>
                        </a:rPr>
                        <a:t>these</a:t>
                      </a:r>
                      <a:r>
                        <a:rPr sz="1400" spc="-60" dirty="0">
                          <a:latin typeface="Arial MT"/>
                          <a:cs typeface="Arial MT"/>
                        </a:rPr>
                        <a:t> </a:t>
                      </a:r>
                      <a:r>
                        <a:rPr sz="1400" dirty="0">
                          <a:latin typeface="Arial MT"/>
                          <a:cs typeface="Arial MT"/>
                        </a:rPr>
                        <a:t>technologies.</a:t>
                      </a:r>
                    </a:p>
                  </a:txBody>
                  <a:tcPr marL="0" marR="0" marT="419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bl>
          </a:graphicData>
        </a:graphic>
      </p:graphicFrame>
      <p:grpSp>
        <p:nvGrpSpPr>
          <p:cNvPr id="6" name="object 6"/>
          <p:cNvGrpSpPr/>
          <p:nvPr/>
        </p:nvGrpSpPr>
        <p:grpSpPr>
          <a:xfrm>
            <a:off x="0" y="6391275"/>
            <a:ext cx="12197080" cy="471805"/>
            <a:chOff x="0" y="6391275"/>
            <a:chExt cx="12197080" cy="471805"/>
          </a:xfrm>
        </p:grpSpPr>
        <p:sp>
          <p:nvSpPr>
            <p:cNvPr id="7" name="object 7"/>
            <p:cNvSpPr/>
            <p:nvPr/>
          </p:nvSpPr>
          <p:spPr>
            <a:xfrm>
              <a:off x="4763" y="6624637"/>
              <a:ext cx="12187555" cy="233679"/>
            </a:xfrm>
            <a:custGeom>
              <a:avLst/>
              <a:gdLst/>
              <a:ahLst/>
              <a:cxnLst/>
              <a:rect l="l" t="t" r="r" b="b"/>
              <a:pathLst>
                <a:path w="12187555" h="233679">
                  <a:moveTo>
                    <a:pt x="12187236" y="233360"/>
                  </a:moveTo>
                  <a:lnTo>
                    <a:pt x="12187236" y="0"/>
                  </a:lnTo>
                  <a:lnTo>
                    <a:pt x="0" y="0"/>
                  </a:lnTo>
                  <a:lnTo>
                    <a:pt x="0" y="233360"/>
                  </a:lnTo>
                  <a:lnTo>
                    <a:pt x="12187236" y="233360"/>
                  </a:lnTo>
                  <a:close/>
                </a:path>
              </a:pathLst>
            </a:custGeom>
            <a:solidFill>
              <a:srgbClr val="0C5293"/>
            </a:solidFill>
          </p:spPr>
          <p:txBody>
            <a:bodyPr wrap="square" lIns="0" tIns="0" rIns="0" bIns="0" rtlCol="0"/>
            <a:lstStyle/>
            <a:p>
              <a:endParaRPr/>
            </a:p>
          </p:txBody>
        </p:sp>
        <p:sp>
          <p:nvSpPr>
            <p:cNvPr id="8" name="object 8"/>
            <p:cNvSpPr/>
            <p:nvPr/>
          </p:nvSpPr>
          <p:spPr>
            <a:xfrm>
              <a:off x="4763" y="6624637"/>
              <a:ext cx="12187555" cy="233679"/>
            </a:xfrm>
            <a:custGeom>
              <a:avLst/>
              <a:gdLst/>
              <a:ahLst/>
              <a:cxnLst/>
              <a:rect l="l" t="t" r="r" b="b"/>
              <a:pathLst>
                <a:path w="12187555" h="233679">
                  <a:moveTo>
                    <a:pt x="12187236" y="0"/>
                  </a:moveTo>
                  <a:lnTo>
                    <a:pt x="0" y="0"/>
                  </a:lnTo>
                  <a:lnTo>
                    <a:pt x="0" y="233360"/>
                  </a:lnTo>
                </a:path>
              </a:pathLst>
            </a:custGeom>
            <a:ln w="9524">
              <a:solidFill>
                <a:srgbClr val="0C5293"/>
              </a:solidFill>
            </a:ln>
          </p:spPr>
          <p:txBody>
            <a:bodyPr wrap="square" lIns="0" tIns="0" rIns="0" bIns="0" rtlCol="0"/>
            <a:lstStyle/>
            <a:p>
              <a:endParaRPr/>
            </a:p>
          </p:txBody>
        </p:sp>
        <p:sp>
          <p:nvSpPr>
            <p:cNvPr id="9" name="object 9"/>
            <p:cNvSpPr/>
            <p:nvPr/>
          </p:nvSpPr>
          <p:spPr>
            <a:xfrm>
              <a:off x="4763" y="6396037"/>
              <a:ext cx="12187555" cy="352425"/>
            </a:xfrm>
            <a:custGeom>
              <a:avLst/>
              <a:gdLst/>
              <a:ahLst/>
              <a:cxnLst/>
              <a:rect l="l" t="t" r="r" b="b"/>
              <a:pathLst>
                <a:path w="12187555" h="352425">
                  <a:moveTo>
                    <a:pt x="12133261" y="0"/>
                  </a:moveTo>
                  <a:lnTo>
                    <a:pt x="58733" y="0"/>
                  </a:lnTo>
                  <a:lnTo>
                    <a:pt x="35871" y="4616"/>
                  </a:lnTo>
                  <a:lnTo>
                    <a:pt x="17202" y="17205"/>
                  </a:lnTo>
                  <a:lnTo>
                    <a:pt x="4615" y="35875"/>
                  </a:lnTo>
                  <a:lnTo>
                    <a:pt x="0" y="58737"/>
                  </a:lnTo>
                  <a:lnTo>
                    <a:pt x="0" y="293687"/>
                  </a:lnTo>
                  <a:lnTo>
                    <a:pt x="4615" y="316549"/>
                  </a:lnTo>
                  <a:lnTo>
                    <a:pt x="17202" y="335219"/>
                  </a:lnTo>
                  <a:lnTo>
                    <a:pt x="35871" y="347808"/>
                  </a:lnTo>
                  <a:lnTo>
                    <a:pt x="58733" y="352425"/>
                  </a:lnTo>
                  <a:lnTo>
                    <a:pt x="12133261" y="352425"/>
                  </a:lnTo>
                  <a:lnTo>
                    <a:pt x="12156112" y="347808"/>
                  </a:lnTo>
                  <a:lnTo>
                    <a:pt x="12174806" y="335219"/>
                  </a:lnTo>
                  <a:lnTo>
                    <a:pt x="12187236" y="316833"/>
                  </a:lnTo>
                  <a:lnTo>
                    <a:pt x="12187236" y="35591"/>
                  </a:lnTo>
                  <a:lnTo>
                    <a:pt x="12174806" y="17205"/>
                  </a:lnTo>
                  <a:lnTo>
                    <a:pt x="12156112" y="4616"/>
                  </a:lnTo>
                  <a:lnTo>
                    <a:pt x="12133261" y="0"/>
                  </a:lnTo>
                  <a:close/>
                </a:path>
              </a:pathLst>
            </a:custGeom>
            <a:solidFill>
              <a:srgbClr val="0C5293"/>
            </a:solidFill>
          </p:spPr>
          <p:txBody>
            <a:bodyPr wrap="square" lIns="0" tIns="0" rIns="0" bIns="0" rtlCol="0"/>
            <a:lstStyle/>
            <a:p>
              <a:endParaRPr/>
            </a:p>
          </p:txBody>
        </p:sp>
        <p:sp>
          <p:nvSpPr>
            <p:cNvPr id="10" name="object 10"/>
            <p:cNvSpPr/>
            <p:nvPr/>
          </p:nvSpPr>
          <p:spPr>
            <a:xfrm>
              <a:off x="4763" y="6396037"/>
              <a:ext cx="12187555" cy="352425"/>
            </a:xfrm>
            <a:custGeom>
              <a:avLst/>
              <a:gdLst/>
              <a:ahLst/>
              <a:cxnLst/>
              <a:rect l="l" t="t" r="r" b="b"/>
              <a:pathLst>
                <a:path w="12187555" h="352425">
                  <a:moveTo>
                    <a:pt x="0" y="58737"/>
                  </a:moveTo>
                  <a:lnTo>
                    <a:pt x="4615" y="35875"/>
                  </a:lnTo>
                  <a:lnTo>
                    <a:pt x="17202" y="17205"/>
                  </a:lnTo>
                  <a:lnTo>
                    <a:pt x="35871" y="4616"/>
                  </a:lnTo>
                  <a:lnTo>
                    <a:pt x="58733" y="0"/>
                  </a:lnTo>
                  <a:lnTo>
                    <a:pt x="12133261" y="0"/>
                  </a:lnTo>
                  <a:lnTo>
                    <a:pt x="12156112" y="4616"/>
                  </a:lnTo>
                  <a:lnTo>
                    <a:pt x="12174806" y="17205"/>
                  </a:lnTo>
                  <a:lnTo>
                    <a:pt x="12187236" y="35591"/>
                  </a:lnTo>
                </a:path>
                <a:path w="12187555" h="352425">
                  <a:moveTo>
                    <a:pt x="12187236" y="316833"/>
                  </a:moveTo>
                  <a:lnTo>
                    <a:pt x="12174806" y="335219"/>
                  </a:lnTo>
                  <a:lnTo>
                    <a:pt x="12156112" y="347808"/>
                  </a:lnTo>
                  <a:lnTo>
                    <a:pt x="12133261" y="352425"/>
                  </a:lnTo>
                  <a:lnTo>
                    <a:pt x="58733" y="352425"/>
                  </a:lnTo>
                  <a:lnTo>
                    <a:pt x="35871" y="347808"/>
                  </a:lnTo>
                  <a:lnTo>
                    <a:pt x="17202" y="335219"/>
                  </a:lnTo>
                  <a:lnTo>
                    <a:pt x="4615" y="316549"/>
                  </a:lnTo>
                  <a:lnTo>
                    <a:pt x="0" y="293687"/>
                  </a:lnTo>
                  <a:lnTo>
                    <a:pt x="0" y="58737"/>
                  </a:lnTo>
                </a:path>
              </a:pathLst>
            </a:custGeom>
            <a:ln w="9525">
              <a:solidFill>
                <a:srgbClr val="0C5293"/>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8946896" y="6473926"/>
              <a:ext cx="1414399" cy="285442"/>
            </a:xfrm>
            <a:prstGeom prst="rect">
              <a:avLst/>
            </a:prstGeom>
          </p:spPr>
        </p:pic>
        <p:pic>
          <p:nvPicPr>
            <p:cNvPr id="12" name="object 12"/>
            <p:cNvPicPr/>
            <p:nvPr/>
          </p:nvPicPr>
          <p:blipFill>
            <a:blip r:embed="rId3" cstate="print"/>
            <a:stretch>
              <a:fillRect/>
            </a:stretch>
          </p:blipFill>
          <p:spPr>
            <a:xfrm>
              <a:off x="6592315" y="6568376"/>
              <a:ext cx="2282570" cy="165949"/>
            </a:xfrm>
            <a:prstGeom prst="rect">
              <a:avLst/>
            </a:prstGeom>
          </p:spPr>
        </p:pic>
      </p:grpSp>
      <p:pic>
        <p:nvPicPr>
          <p:cNvPr id="13" name="object 13"/>
          <p:cNvPicPr/>
          <p:nvPr/>
        </p:nvPicPr>
        <p:blipFill>
          <a:blip r:embed="rId4" cstate="print"/>
          <a:stretch>
            <a:fillRect/>
          </a:stretch>
        </p:blipFill>
        <p:spPr>
          <a:xfrm>
            <a:off x="8401050" y="2428875"/>
            <a:ext cx="3343275" cy="3324225"/>
          </a:xfrm>
          <a:prstGeom prst="rect">
            <a:avLst/>
          </a:prstGeom>
        </p:spPr>
      </p:pic>
      <p:sp>
        <p:nvSpPr>
          <p:cNvPr id="14" name="object 14"/>
          <p:cNvSpPr txBox="1">
            <a:spLocks noGrp="1"/>
          </p:cNvSpPr>
          <p:nvPr>
            <p:ph type="title"/>
          </p:nvPr>
        </p:nvSpPr>
        <p:spPr>
          <a:xfrm>
            <a:off x="525144" y="409193"/>
            <a:ext cx="3108960" cy="518159"/>
          </a:xfrm>
          <a:prstGeom prst="rect">
            <a:avLst/>
          </a:prstGeom>
        </p:spPr>
        <p:txBody>
          <a:bodyPr vert="horz" wrap="square" lIns="0" tIns="16510" rIns="0" bIns="0" rtlCol="0">
            <a:spAutoFit/>
          </a:bodyPr>
          <a:lstStyle/>
          <a:p>
            <a:pPr marL="12700">
              <a:lnSpc>
                <a:spcPct val="100000"/>
              </a:lnSpc>
              <a:spcBef>
                <a:spcPts val="130"/>
              </a:spcBef>
            </a:pPr>
            <a:r>
              <a:rPr sz="3200" u="none" spc="-200" dirty="0"/>
              <a:t>L</a:t>
            </a:r>
            <a:r>
              <a:rPr sz="3200" u="none" spc="-135" dirty="0"/>
              <a:t>i</a:t>
            </a:r>
            <a:r>
              <a:rPr sz="3200" u="none" spc="-220" dirty="0"/>
              <a:t>t</a:t>
            </a:r>
            <a:r>
              <a:rPr sz="3200" u="none" spc="-195" dirty="0"/>
              <a:t>e</a:t>
            </a:r>
            <a:r>
              <a:rPr sz="3200" u="none" spc="-175" dirty="0"/>
              <a:t>r</a:t>
            </a:r>
            <a:r>
              <a:rPr sz="3200" u="none" spc="-55" dirty="0"/>
              <a:t>a</a:t>
            </a:r>
            <a:r>
              <a:rPr sz="3200" u="none" spc="-220" dirty="0"/>
              <a:t>t</a:t>
            </a:r>
            <a:r>
              <a:rPr sz="3200" u="none" spc="-170" dirty="0"/>
              <a:t>u</a:t>
            </a:r>
            <a:r>
              <a:rPr sz="3200" u="none" spc="-175" dirty="0"/>
              <a:t>r</a:t>
            </a:r>
            <a:r>
              <a:rPr sz="3200" u="none" spc="-200" dirty="0"/>
              <a:t>e</a:t>
            </a:r>
            <a:r>
              <a:rPr sz="3200" u="none" spc="-280" dirty="0"/>
              <a:t> </a:t>
            </a:r>
            <a:r>
              <a:rPr sz="3200" u="none" spc="-5" dirty="0"/>
              <a:t>R</a:t>
            </a:r>
            <a:r>
              <a:rPr sz="3200" u="none" spc="-265" dirty="0"/>
              <a:t>e</a:t>
            </a:r>
            <a:r>
              <a:rPr sz="3200" u="none" spc="-140" dirty="0"/>
              <a:t>v</a:t>
            </a:r>
            <a:r>
              <a:rPr sz="3200" u="none" spc="-110" dirty="0"/>
              <a:t>i</a:t>
            </a:r>
            <a:r>
              <a:rPr sz="3200" u="none" spc="-195" dirty="0"/>
              <a:t>e</a:t>
            </a:r>
            <a:r>
              <a:rPr sz="3200" u="none" spc="-70" dirty="0"/>
              <a:t>w</a:t>
            </a:r>
            <a:endParaRPr sz="3200"/>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24"/>
            <a:ext cx="6485256" cy="755335"/>
          </a:xfrm>
          <a:prstGeom prst="rect">
            <a:avLst/>
          </a:prstGeom>
        </p:spPr>
        <p:txBody>
          <a:bodyPr vert="horz" wrap="square" lIns="0" tIns="16510" rIns="0" bIns="0" rtlCol="0">
            <a:spAutoFit/>
          </a:bodyPr>
          <a:lstStyle/>
          <a:p>
            <a:pPr marL="12700">
              <a:lnSpc>
                <a:spcPct val="100000"/>
              </a:lnSpc>
              <a:spcBef>
                <a:spcPts val="130"/>
              </a:spcBef>
            </a:pPr>
            <a:r>
              <a:rPr sz="4800" u="none" spc="-25" dirty="0">
                <a:solidFill>
                  <a:schemeClr val="accent6">
                    <a:lumMod val="75000"/>
                  </a:schemeClr>
                </a:solidFill>
                <a:latin typeface="Times New Roman" panose="02020603050405020304" pitchFamily="18" charset="0"/>
                <a:cs typeface="Times New Roman" panose="02020603050405020304" pitchFamily="18" charset="0"/>
              </a:rPr>
              <a:t>E</a:t>
            </a:r>
            <a:r>
              <a:rPr sz="4800" u="none" spc="-195" dirty="0">
                <a:solidFill>
                  <a:schemeClr val="accent6">
                    <a:lumMod val="75000"/>
                  </a:schemeClr>
                </a:solidFill>
                <a:latin typeface="Times New Roman" panose="02020603050405020304" pitchFamily="18" charset="0"/>
                <a:cs typeface="Times New Roman" panose="02020603050405020304" pitchFamily="18" charset="0"/>
              </a:rPr>
              <a:t>x</a:t>
            </a:r>
            <a:r>
              <a:rPr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sz="4800" u="none" spc="45" dirty="0">
                <a:solidFill>
                  <a:schemeClr val="accent6">
                    <a:lumMod val="75000"/>
                  </a:schemeClr>
                </a:solidFill>
                <a:latin typeface="Times New Roman" panose="02020603050405020304" pitchFamily="18" charset="0"/>
                <a:cs typeface="Times New Roman" panose="02020603050405020304" pitchFamily="18" charset="0"/>
              </a:rPr>
              <a:t>s</a:t>
            </a:r>
            <a:r>
              <a:rPr sz="4800" u="none" spc="-150" dirty="0">
                <a:solidFill>
                  <a:schemeClr val="accent6">
                    <a:lumMod val="75000"/>
                  </a:schemeClr>
                </a:solidFill>
                <a:latin typeface="Times New Roman" panose="02020603050405020304" pitchFamily="18" charset="0"/>
                <a:cs typeface="Times New Roman" panose="02020603050405020304" pitchFamily="18" charset="0"/>
              </a:rPr>
              <a:t>t</a:t>
            </a:r>
            <a:r>
              <a:rPr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sz="4800" u="none" spc="-165" dirty="0">
                <a:solidFill>
                  <a:schemeClr val="accent6">
                    <a:lumMod val="75000"/>
                  </a:schemeClr>
                </a:solidFill>
                <a:latin typeface="Times New Roman" panose="02020603050405020304" pitchFamily="18" charset="0"/>
                <a:cs typeface="Times New Roman" panose="02020603050405020304" pitchFamily="18" charset="0"/>
              </a:rPr>
              <a:t>n</a:t>
            </a:r>
            <a:r>
              <a:rPr sz="4800" u="none" spc="5" dirty="0">
                <a:solidFill>
                  <a:schemeClr val="accent6">
                    <a:lumMod val="75000"/>
                  </a:schemeClr>
                </a:solidFill>
                <a:latin typeface="Times New Roman" panose="02020603050405020304" pitchFamily="18" charset="0"/>
                <a:cs typeface="Times New Roman" panose="02020603050405020304" pitchFamily="18" charset="0"/>
              </a:rPr>
              <a:t>g</a:t>
            </a:r>
            <a:r>
              <a:rPr sz="4800" u="none" spc="-254" dirty="0">
                <a:latin typeface="Times New Roman" panose="02020603050405020304" pitchFamily="18" charset="0"/>
                <a:cs typeface="Times New Roman" panose="02020603050405020304" pitchFamily="18" charset="0"/>
              </a:rPr>
              <a:t> </a:t>
            </a:r>
            <a:r>
              <a:rPr sz="4800" u="none" spc="-60" dirty="0">
                <a:latin typeface="Times New Roman" panose="02020603050405020304" pitchFamily="18" charset="0"/>
                <a:cs typeface="Times New Roman" panose="02020603050405020304" pitchFamily="18" charset="0"/>
              </a:rPr>
              <a:t>M</a:t>
            </a:r>
            <a:r>
              <a:rPr sz="4800" u="none" spc="-195" dirty="0">
                <a:latin typeface="Times New Roman" panose="02020603050405020304" pitchFamily="18" charset="0"/>
                <a:cs typeface="Times New Roman" panose="02020603050405020304" pitchFamily="18" charset="0"/>
              </a:rPr>
              <a:t>e</a:t>
            </a:r>
            <a:r>
              <a:rPr sz="4800" u="none" spc="-220" dirty="0">
                <a:latin typeface="Times New Roman" panose="02020603050405020304" pitchFamily="18" charset="0"/>
                <a:cs typeface="Times New Roman" panose="02020603050405020304" pitchFamily="18" charset="0"/>
              </a:rPr>
              <a:t>t</a:t>
            </a:r>
            <a:r>
              <a:rPr sz="4800" u="none" spc="-175" dirty="0">
                <a:latin typeface="Times New Roman" panose="02020603050405020304" pitchFamily="18" charset="0"/>
                <a:cs typeface="Times New Roman" panose="02020603050405020304" pitchFamily="18" charset="0"/>
              </a:rPr>
              <a:t>h</a:t>
            </a:r>
            <a:r>
              <a:rPr sz="4800" u="none" spc="-170" dirty="0">
                <a:latin typeface="Times New Roman" panose="02020603050405020304" pitchFamily="18" charset="0"/>
                <a:cs typeface="Times New Roman" panose="02020603050405020304" pitchFamily="18" charset="0"/>
              </a:rPr>
              <a:t>o</a:t>
            </a:r>
            <a:r>
              <a:rPr sz="4800" u="none" spc="-65" dirty="0">
                <a:latin typeface="Times New Roman" panose="02020603050405020304" pitchFamily="18" charset="0"/>
                <a:cs typeface="Times New Roman" panose="02020603050405020304" pitchFamily="18" charset="0"/>
              </a:rPr>
              <a:t>d</a:t>
            </a:r>
            <a:r>
              <a:rPr sz="4800" u="none" spc="-240" dirty="0">
                <a:latin typeface="Times New Roman" panose="02020603050405020304" pitchFamily="18" charset="0"/>
                <a:cs typeface="Times New Roman" panose="02020603050405020304" pitchFamily="18" charset="0"/>
              </a:rPr>
              <a:t>o</a:t>
            </a:r>
            <a:r>
              <a:rPr sz="4800" u="none" spc="-80" dirty="0">
                <a:latin typeface="Times New Roman" panose="02020603050405020304" pitchFamily="18" charset="0"/>
                <a:cs typeface="Times New Roman" panose="02020603050405020304" pitchFamily="18" charset="0"/>
              </a:rPr>
              <a:t>l</a:t>
            </a:r>
            <a:r>
              <a:rPr sz="4800" u="none" spc="-135" dirty="0">
                <a:latin typeface="Times New Roman" panose="02020603050405020304" pitchFamily="18" charset="0"/>
                <a:cs typeface="Times New Roman" panose="02020603050405020304" pitchFamily="18" charset="0"/>
              </a:rPr>
              <a:t>o</a:t>
            </a:r>
            <a:r>
              <a:rPr sz="4800" u="none" spc="-35" dirty="0">
                <a:latin typeface="Times New Roman" panose="02020603050405020304" pitchFamily="18" charset="0"/>
                <a:cs typeface="Times New Roman" panose="02020603050405020304" pitchFamily="18" charset="0"/>
              </a:rPr>
              <a:t>g</a:t>
            </a:r>
            <a:r>
              <a:rPr sz="4800" u="none" spc="-135" dirty="0">
                <a:latin typeface="Times New Roman" panose="02020603050405020304" pitchFamily="18" charset="0"/>
                <a:cs typeface="Times New Roman" panose="02020603050405020304" pitchFamily="18" charset="0"/>
              </a:rPr>
              <a:t>i</a:t>
            </a:r>
            <a:r>
              <a:rPr sz="4800" u="none" spc="-195" dirty="0">
                <a:latin typeface="Times New Roman" panose="02020603050405020304" pitchFamily="18" charset="0"/>
                <a:cs typeface="Times New Roman" panose="02020603050405020304" pitchFamily="18" charset="0"/>
              </a:rPr>
              <a:t>e</a:t>
            </a:r>
            <a:r>
              <a:rPr sz="4800" u="none" spc="90" dirty="0">
                <a:latin typeface="Times New Roman" panose="02020603050405020304" pitchFamily="18" charset="0"/>
                <a:cs typeface="Times New Roman" panose="02020603050405020304" pitchFamily="18" charset="0"/>
              </a:rPr>
              <a:t>s</a:t>
            </a:r>
            <a:endParaRPr sz="4800" u="none"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33</a:t>
            </a:fld>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796270" cy="4302125"/>
          </a:xfrm>
          <a:prstGeom prst="rect">
            <a:avLst/>
          </a:prstGeom>
        </p:spPr>
        <p:txBody>
          <a:bodyPr vert="horz" wrap="square" lIns="0" tIns="15875" rIns="0" bIns="0" rtlCol="0">
            <a:spAutoFit/>
          </a:bodyPr>
          <a:lstStyle/>
          <a:p>
            <a:pPr marL="419100" indent="-407034">
              <a:lnSpc>
                <a:spcPct val="100000"/>
              </a:lnSpc>
              <a:spcBef>
                <a:spcPts val="125"/>
              </a:spcBef>
              <a:buFont typeface="Arial MT"/>
              <a:buChar char="●"/>
              <a:tabLst>
                <a:tab pos="419100" algn="l"/>
                <a:tab pos="419734" algn="l"/>
              </a:tabLst>
            </a:pPr>
            <a:r>
              <a:rPr sz="2750" b="1" spc="-5" dirty="0">
                <a:latin typeface="Times New Roman" panose="02020603050405020304" pitchFamily="18" charset="0"/>
                <a:cs typeface="Times New Roman" panose="02020603050405020304" pitchFamily="18" charset="0"/>
              </a:rPr>
              <a:t>P</a:t>
            </a:r>
            <a:r>
              <a:rPr sz="2750" b="1" spc="50" dirty="0">
                <a:latin typeface="Times New Roman" panose="02020603050405020304" pitchFamily="18" charset="0"/>
                <a:cs typeface="Times New Roman" panose="02020603050405020304" pitchFamily="18" charset="0"/>
              </a:rPr>
              <a:t>l</a:t>
            </a:r>
            <a:r>
              <a:rPr sz="2750" b="1" spc="-100" dirty="0">
                <a:latin typeface="Times New Roman" panose="02020603050405020304" pitchFamily="18" charset="0"/>
                <a:cs typeface="Times New Roman" panose="02020603050405020304" pitchFamily="18" charset="0"/>
              </a:rPr>
              <a:t>ant</a:t>
            </a:r>
            <a:r>
              <a:rPr sz="2750" b="1" spc="-210" dirty="0">
                <a:latin typeface="Times New Roman" panose="02020603050405020304" pitchFamily="18" charset="0"/>
                <a:cs typeface="Times New Roman" panose="02020603050405020304" pitchFamily="18" charset="0"/>
              </a:rPr>
              <a:t> </a:t>
            </a:r>
            <a:r>
              <a:rPr sz="2750" b="1" spc="-45" dirty="0">
                <a:latin typeface="Times New Roman" panose="02020603050405020304" pitchFamily="18" charset="0"/>
                <a:cs typeface="Times New Roman" panose="02020603050405020304" pitchFamily="18" charset="0"/>
              </a:rPr>
              <a:t>D</a:t>
            </a:r>
            <a:r>
              <a:rPr sz="2750" b="1" spc="-75" dirty="0">
                <a:latin typeface="Times New Roman" panose="02020603050405020304" pitchFamily="18" charset="0"/>
                <a:cs typeface="Times New Roman" panose="02020603050405020304" pitchFamily="18" charset="0"/>
              </a:rPr>
              <a:t>i</a:t>
            </a:r>
            <a:r>
              <a:rPr sz="2750" b="1" spc="85" dirty="0">
                <a:latin typeface="Times New Roman" panose="02020603050405020304" pitchFamily="18" charset="0"/>
                <a:cs typeface="Times New Roman" panose="02020603050405020304" pitchFamily="18" charset="0"/>
              </a:rPr>
              <a:t>s</a:t>
            </a:r>
            <a:r>
              <a:rPr sz="2750" b="1" spc="-160" dirty="0">
                <a:latin typeface="Times New Roman" panose="02020603050405020304" pitchFamily="18" charset="0"/>
                <a:cs typeface="Times New Roman" panose="02020603050405020304" pitchFamily="18" charset="0"/>
              </a:rPr>
              <a:t>e</a:t>
            </a:r>
            <a:r>
              <a:rPr sz="2750" b="1" spc="-45" dirty="0">
                <a:latin typeface="Times New Roman" panose="02020603050405020304" pitchFamily="18" charset="0"/>
                <a:cs typeface="Times New Roman" panose="02020603050405020304" pitchFamily="18" charset="0"/>
              </a:rPr>
              <a:t>ase</a:t>
            </a:r>
            <a:r>
              <a:rPr sz="2750" b="1" spc="-210" dirty="0">
                <a:latin typeface="Times New Roman" panose="02020603050405020304" pitchFamily="18" charset="0"/>
                <a:cs typeface="Times New Roman" panose="02020603050405020304" pitchFamily="18" charset="0"/>
              </a:rPr>
              <a:t> </a:t>
            </a:r>
            <a:r>
              <a:rPr sz="2750" b="1" spc="30" dirty="0">
                <a:latin typeface="Times New Roman" panose="02020603050405020304" pitchFamily="18" charset="0"/>
                <a:cs typeface="Times New Roman" panose="02020603050405020304" pitchFamily="18" charset="0"/>
              </a:rPr>
              <a:t>D</a:t>
            </a:r>
            <a:r>
              <a:rPr sz="2750" b="1" spc="-160" dirty="0">
                <a:latin typeface="Times New Roman" panose="02020603050405020304" pitchFamily="18" charset="0"/>
                <a:cs typeface="Times New Roman" panose="02020603050405020304" pitchFamily="18" charset="0"/>
              </a:rPr>
              <a:t>e</a:t>
            </a:r>
            <a:r>
              <a:rPr sz="2750" b="1" spc="-120" dirty="0">
                <a:latin typeface="Times New Roman" panose="02020603050405020304" pitchFamily="18" charset="0"/>
                <a:cs typeface="Times New Roman" panose="02020603050405020304" pitchFamily="18" charset="0"/>
              </a:rPr>
              <a:t>t</a:t>
            </a:r>
            <a:r>
              <a:rPr sz="2750" b="1" spc="-160" dirty="0">
                <a:latin typeface="Times New Roman" panose="02020603050405020304" pitchFamily="18" charset="0"/>
                <a:cs typeface="Times New Roman" panose="02020603050405020304" pitchFamily="18" charset="0"/>
              </a:rPr>
              <a:t>e</a:t>
            </a:r>
            <a:r>
              <a:rPr sz="2750" b="1" spc="-135" dirty="0">
                <a:latin typeface="Times New Roman" panose="02020603050405020304" pitchFamily="18" charset="0"/>
                <a:cs typeface="Times New Roman" panose="02020603050405020304" pitchFamily="18" charset="0"/>
              </a:rPr>
              <a:t>c</a:t>
            </a:r>
            <a:r>
              <a:rPr sz="2750" b="1" spc="-12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140" dirty="0">
                <a:latin typeface="Times New Roman" panose="02020603050405020304" pitchFamily="18" charset="0"/>
                <a:cs typeface="Times New Roman" panose="02020603050405020304" pitchFamily="18" charset="0"/>
              </a:rPr>
              <a:t>o</a:t>
            </a:r>
            <a:r>
              <a:rPr sz="2750" b="1" spc="-145" dirty="0">
                <a:latin typeface="Times New Roman" panose="02020603050405020304" pitchFamily="18" charset="0"/>
                <a:cs typeface="Times New Roman" panose="02020603050405020304" pitchFamily="18" charset="0"/>
              </a:rPr>
              <a:t>n:</a:t>
            </a:r>
            <a:endParaRPr sz="2750" dirty="0">
              <a:latin typeface="Times New Roman" panose="02020603050405020304" pitchFamily="18" charset="0"/>
              <a:cs typeface="Times New Roman" panose="02020603050405020304" pitchFamily="18" charset="0"/>
            </a:endParaRPr>
          </a:p>
          <a:p>
            <a:pPr marL="419100" marR="349885" indent="-407034">
              <a:lnSpc>
                <a:spcPct val="102400"/>
              </a:lnSpc>
              <a:buFont typeface="Arial MT"/>
              <a:buChar char="●"/>
              <a:tabLst>
                <a:tab pos="419100" algn="l"/>
                <a:tab pos="419734" algn="l"/>
              </a:tabLst>
            </a:pPr>
            <a:r>
              <a:rPr sz="2750" b="1" spc="-70" dirty="0">
                <a:latin typeface="Times New Roman" panose="02020603050405020304" pitchFamily="18" charset="0"/>
                <a:cs typeface="Times New Roman" panose="02020603050405020304" pitchFamily="18" charset="0"/>
              </a:rPr>
              <a:t>Support</a:t>
            </a:r>
            <a:r>
              <a:rPr sz="2750" b="1" spc="-280" dirty="0">
                <a:latin typeface="Times New Roman" panose="02020603050405020304" pitchFamily="18" charset="0"/>
                <a:cs typeface="Times New Roman" panose="02020603050405020304" pitchFamily="18" charset="0"/>
              </a:rPr>
              <a:t> </a:t>
            </a:r>
            <a:r>
              <a:rPr sz="2750" b="1" spc="-114" dirty="0">
                <a:latin typeface="Times New Roman" panose="02020603050405020304" pitchFamily="18" charset="0"/>
                <a:cs typeface="Times New Roman" panose="02020603050405020304" pitchFamily="18" charset="0"/>
              </a:rPr>
              <a:t>Vector</a:t>
            </a:r>
            <a:r>
              <a:rPr sz="2750" b="1" spc="-195" dirty="0">
                <a:latin typeface="Times New Roman" panose="02020603050405020304" pitchFamily="18" charset="0"/>
                <a:cs typeface="Times New Roman" panose="02020603050405020304" pitchFamily="18" charset="0"/>
              </a:rPr>
              <a:t> </a:t>
            </a:r>
            <a:r>
              <a:rPr sz="2750" b="1" spc="-65" dirty="0">
                <a:latin typeface="Times New Roman" panose="02020603050405020304" pitchFamily="18" charset="0"/>
                <a:cs typeface="Times New Roman" panose="02020603050405020304" pitchFamily="18" charset="0"/>
              </a:rPr>
              <a:t>Machines</a:t>
            </a:r>
            <a:r>
              <a:rPr sz="2750" b="1" spc="-220" dirty="0">
                <a:latin typeface="Times New Roman" panose="02020603050405020304" pitchFamily="18" charset="0"/>
                <a:cs typeface="Times New Roman" panose="02020603050405020304" pitchFamily="18" charset="0"/>
              </a:rPr>
              <a:t> </a:t>
            </a:r>
            <a:r>
              <a:rPr sz="2750" b="1" spc="-65" dirty="0">
                <a:latin typeface="Times New Roman" panose="02020603050405020304" pitchFamily="18" charset="0"/>
                <a:cs typeface="Times New Roman" panose="02020603050405020304" pitchFamily="18" charset="0"/>
              </a:rPr>
              <a:t>(SVM):</a:t>
            </a:r>
            <a:r>
              <a:rPr sz="2750" b="1" spc="-22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Classifying</a:t>
            </a:r>
            <a:r>
              <a:rPr sz="2750" spc="-23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plant</a:t>
            </a:r>
            <a:r>
              <a:rPr sz="2750" spc="-240"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diseases</a:t>
            </a:r>
            <a:r>
              <a:rPr sz="2750" spc="-27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based</a:t>
            </a:r>
            <a:r>
              <a:rPr sz="2750" spc="-220" dirty="0">
                <a:latin typeface="Times New Roman" panose="02020603050405020304" pitchFamily="18" charset="0"/>
                <a:cs typeface="Times New Roman" panose="02020603050405020304" pitchFamily="18" charset="0"/>
              </a:rPr>
              <a:t> </a:t>
            </a:r>
            <a:r>
              <a:rPr sz="2750" spc="-130" dirty="0">
                <a:latin typeface="Times New Roman" panose="02020603050405020304" pitchFamily="18" charset="0"/>
                <a:cs typeface="Times New Roman" panose="02020603050405020304" pitchFamily="18" charset="0"/>
              </a:rPr>
              <a:t>on </a:t>
            </a:r>
            <a:r>
              <a:rPr sz="2750" spc="-844"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spc="-25" dirty="0">
                <a:latin typeface="Times New Roman" panose="02020603050405020304" pitchFamily="18" charset="0"/>
                <a:cs typeface="Times New Roman" panose="02020603050405020304" pitchFamily="18" charset="0"/>
              </a:rPr>
              <a:t>p</a:t>
            </a:r>
            <a:r>
              <a:rPr sz="2750" spc="-10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25" dirty="0">
                <a:latin typeface="Times New Roman" panose="02020603050405020304" pitchFamily="18" charset="0"/>
                <a:cs typeface="Times New Roman" panose="02020603050405020304" pitchFamily="18" charset="0"/>
              </a:rPr>
              <a:t>t</a:t>
            </a:r>
            <a:r>
              <a:rPr sz="2750" spc="-2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a</a:t>
            </a:r>
            <a:r>
              <a:rPr sz="2750" spc="55" dirty="0">
                <a:latin typeface="Times New Roman" panose="02020603050405020304" pitchFamily="18" charset="0"/>
                <a:cs typeface="Times New Roman" panose="02020603050405020304" pitchFamily="18" charset="0"/>
              </a:rPr>
              <a:t>l</a:t>
            </a:r>
            <a:r>
              <a:rPr sz="2750" spc="-27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i</a:t>
            </a:r>
            <a:r>
              <a:rPr sz="2750" spc="-140" dirty="0">
                <a:latin typeface="Times New Roman" panose="02020603050405020304" pitchFamily="18" charset="0"/>
                <a:cs typeface="Times New Roman" panose="02020603050405020304" pitchFamily="18" charset="0"/>
              </a:rPr>
              <a:t>m</a:t>
            </a:r>
            <a:r>
              <a:rPr sz="2750" spc="-100" dirty="0">
                <a:latin typeface="Times New Roman" panose="02020603050405020304" pitchFamily="18" charset="0"/>
                <a:cs typeface="Times New Roman" panose="02020603050405020304" pitchFamily="18" charset="0"/>
              </a:rPr>
              <a:t>a</a:t>
            </a:r>
            <a:r>
              <a:rPr sz="2750" spc="-170" dirty="0">
                <a:latin typeface="Times New Roman" panose="02020603050405020304" pitchFamily="18" charset="0"/>
                <a:cs typeface="Times New Roman" panose="02020603050405020304" pitchFamily="18" charset="0"/>
              </a:rPr>
              <a:t>g</a:t>
            </a:r>
            <a:r>
              <a:rPr sz="2750" spc="45"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23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a:t>
            </a:r>
            <a:r>
              <a:rPr sz="2750" spc="-25" dirty="0">
                <a:latin typeface="Times New Roman" panose="02020603050405020304" pitchFamily="18" charset="0"/>
                <a:cs typeface="Times New Roman" panose="02020603050405020304" pitchFamily="18" charset="0"/>
              </a:rPr>
              <a:t>t</a:t>
            </a:r>
            <a:r>
              <a:rPr sz="2750" spc="-100" dirty="0">
                <a:latin typeface="Times New Roman" panose="02020603050405020304" pitchFamily="18" charset="0"/>
                <a:cs typeface="Times New Roman" panose="02020603050405020304" pitchFamily="18" charset="0"/>
              </a:rPr>
              <a:t>a</a:t>
            </a:r>
            <a:r>
              <a:rPr sz="2750" spc="-145" dirty="0">
                <a:latin typeface="Times New Roman" panose="02020603050405020304" pitchFamily="18" charset="0"/>
                <a:cs typeface="Times New Roman" panose="02020603050405020304" pitchFamily="18" charset="0"/>
              </a:rPr>
              <a:t>.</a:t>
            </a:r>
            <a:endParaRPr sz="2750" dirty="0">
              <a:latin typeface="Times New Roman" panose="02020603050405020304" pitchFamily="18" charset="0"/>
              <a:cs typeface="Times New Roman" panose="02020603050405020304" pitchFamily="18" charset="0"/>
            </a:endParaRPr>
          </a:p>
          <a:p>
            <a:pPr marL="419100" marR="1344295" indent="-407034">
              <a:lnSpc>
                <a:spcPct val="102400"/>
              </a:lnSpc>
              <a:buFont typeface="Arial MT"/>
              <a:buChar char="●"/>
              <a:tabLst>
                <a:tab pos="419100" algn="l"/>
                <a:tab pos="419734" algn="l"/>
              </a:tabLst>
            </a:pPr>
            <a:r>
              <a:rPr sz="2750" b="1" spc="-70" dirty="0">
                <a:latin typeface="Times New Roman" panose="02020603050405020304" pitchFamily="18" charset="0"/>
                <a:cs typeface="Times New Roman" panose="02020603050405020304" pitchFamily="18" charset="0"/>
              </a:rPr>
              <a:t>Random</a:t>
            </a:r>
            <a:r>
              <a:rPr sz="2750" b="1" spc="-220" dirty="0">
                <a:latin typeface="Times New Roman" panose="02020603050405020304" pitchFamily="18" charset="0"/>
                <a:cs typeface="Times New Roman" panose="02020603050405020304" pitchFamily="18" charset="0"/>
              </a:rPr>
              <a:t> </a:t>
            </a:r>
            <a:r>
              <a:rPr sz="2750" b="1" spc="-114" dirty="0">
                <a:latin typeface="Times New Roman" panose="02020603050405020304" pitchFamily="18" charset="0"/>
                <a:cs typeface="Times New Roman" panose="02020603050405020304" pitchFamily="18" charset="0"/>
              </a:rPr>
              <a:t>Forest:</a:t>
            </a:r>
            <a:r>
              <a:rPr sz="2750" b="1" spc="-22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Using</a:t>
            </a:r>
            <a:r>
              <a:rPr sz="2750" spc="-229"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ensemble</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learning</a:t>
            </a:r>
            <a:r>
              <a:rPr sz="2750" spc="-229"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methods</a:t>
            </a:r>
            <a:r>
              <a:rPr sz="2750" spc="-27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a:t>
            </a:r>
            <a:r>
              <a:rPr sz="2750" spc="-275"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disease </a:t>
            </a:r>
            <a:r>
              <a:rPr sz="2750" spc="-844"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classification.</a:t>
            </a:r>
            <a:endParaRPr sz="2750" dirty="0">
              <a:latin typeface="Times New Roman" panose="02020603050405020304" pitchFamily="18" charset="0"/>
              <a:cs typeface="Times New Roman" panose="02020603050405020304" pitchFamily="18" charset="0"/>
            </a:endParaRPr>
          </a:p>
          <a:p>
            <a:pPr marL="419100" marR="309245" indent="-407034">
              <a:lnSpc>
                <a:spcPts val="3379"/>
              </a:lnSpc>
              <a:spcBef>
                <a:spcPts val="55"/>
              </a:spcBef>
              <a:buFont typeface="Arial MT"/>
              <a:buChar char="●"/>
              <a:tabLst>
                <a:tab pos="419100" algn="l"/>
                <a:tab pos="419734" algn="l"/>
              </a:tabLst>
            </a:pPr>
            <a:r>
              <a:rPr sz="2750" b="1" spc="-85" dirty="0">
                <a:latin typeface="Times New Roman" panose="02020603050405020304" pitchFamily="18" charset="0"/>
                <a:cs typeface="Times New Roman" panose="02020603050405020304" pitchFamily="18" charset="0"/>
              </a:rPr>
              <a:t>Hyperspectral</a:t>
            </a:r>
            <a:r>
              <a:rPr sz="2750" b="1" spc="-250" dirty="0">
                <a:latin typeface="Times New Roman" panose="02020603050405020304" pitchFamily="18" charset="0"/>
                <a:cs typeface="Times New Roman" panose="02020603050405020304" pitchFamily="18" charset="0"/>
              </a:rPr>
              <a:t> </a:t>
            </a:r>
            <a:r>
              <a:rPr sz="2750" b="1" spc="-55" dirty="0">
                <a:latin typeface="Times New Roman" panose="02020603050405020304" pitchFamily="18" charset="0"/>
                <a:cs typeface="Times New Roman" panose="02020603050405020304" pitchFamily="18" charset="0"/>
              </a:rPr>
              <a:t>and</a:t>
            </a:r>
            <a:r>
              <a:rPr sz="2750" b="1" spc="-245" dirty="0">
                <a:latin typeface="Times New Roman" panose="02020603050405020304" pitchFamily="18" charset="0"/>
                <a:cs typeface="Times New Roman" panose="02020603050405020304" pitchFamily="18" charset="0"/>
              </a:rPr>
              <a:t> </a:t>
            </a:r>
            <a:r>
              <a:rPr sz="2750" b="1" spc="-75" dirty="0">
                <a:latin typeface="Times New Roman" panose="02020603050405020304" pitchFamily="18" charset="0"/>
                <a:cs typeface="Times New Roman" panose="02020603050405020304" pitchFamily="18" charset="0"/>
              </a:rPr>
              <a:t>Multispectral</a:t>
            </a:r>
            <a:r>
              <a:rPr sz="2750" b="1" spc="-175" dirty="0">
                <a:latin typeface="Times New Roman" panose="02020603050405020304" pitchFamily="18" charset="0"/>
                <a:cs typeface="Times New Roman" panose="02020603050405020304" pitchFamily="18" charset="0"/>
              </a:rPr>
              <a:t> </a:t>
            </a:r>
            <a:r>
              <a:rPr sz="2750" b="1" spc="-20" dirty="0">
                <a:latin typeface="Times New Roman" panose="02020603050405020304" pitchFamily="18" charset="0"/>
                <a:cs typeface="Times New Roman" panose="02020603050405020304" pitchFamily="18" charset="0"/>
              </a:rPr>
              <a:t>Imaging:</a:t>
            </a:r>
            <a:r>
              <a:rPr sz="2750" b="1" spc="-215"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Capturing</a:t>
            </a:r>
            <a:r>
              <a:rPr sz="2750" spc="-310" dirty="0">
                <a:latin typeface="Times New Roman" panose="02020603050405020304" pitchFamily="18" charset="0"/>
                <a:cs typeface="Times New Roman" panose="02020603050405020304" pitchFamily="18" charset="0"/>
              </a:rPr>
              <a:t> </a:t>
            </a:r>
            <a:r>
              <a:rPr sz="2750" spc="-105" dirty="0">
                <a:latin typeface="Times New Roman" panose="02020603050405020304" pitchFamily="18" charset="0"/>
                <a:cs typeface="Times New Roman" panose="02020603050405020304" pitchFamily="18" charset="0"/>
              </a:rPr>
              <a:t>a</a:t>
            </a:r>
            <a:r>
              <a:rPr sz="2750" spc="-25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wide</a:t>
            </a:r>
            <a:r>
              <a:rPr sz="2750" spc="-28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range</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of </a:t>
            </a:r>
            <a:r>
              <a:rPr sz="2750" spc="-844"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wavelengths </a:t>
            </a:r>
            <a:r>
              <a:rPr sz="2750" spc="-60" dirty="0">
                <a:latin typeface="Times New Roman" panose="02020603050405020304" pitchFamily="18" charset="0"/>
                <a:cs typeface="Times New Roman" panose="02020603050405020304" pitchFamily="18" charset="0"/>
              </a:rPr>
              <a:t>to </a:t>
            </a:r>
            <a:r>
              <a:rPr sz="2750" spc="-55" dirty="0">
                <a:latin typeface="Times New Roman" panose="02020603050405020304" pitchFamily="18" charset="0"/>
                <a:cs typeface="Times New Roman" panose="02020603050405020304" pitchFamily="18" charset="0"/>
              </a:rPr>
              <a:t>identify </a:t>
            </a:r>
            <a:r>
              <a:rPr sz="2750" spc="-45" dirty="0">
                <a:latin typeface="Times New Roman" panose="02020603050405020304" pitchFamily="18" charset="0"/>
                <a:cs typeface="Times New Roman" panose="02020603050405020304" pitchFamily="18" charset="0"/>
              </a:rPr>
              <a:t>disease </a:t>
            </a:r>
            <a:r>
              <a:rPr sz="2750" spc="-65" dirty="0">
                <a:latin typeface="Times New Roman" panose="02020603050405020304" pitchFamily="18" charset="0"/>
                <a:cs typeface="Times New Roman" panose="02020603050405020304" pitchFamily="18" charset="0"/>
              </a:rPr>
              <a:t>symptoms that </a:t>
            </a:r>
            <a:r>
              <a:rPr sz="2750" spc="-90" dirty="0">
                <a:latin typeface="Times New Roman" panose="02020603050405020304" pitchFamily="18" charset="0"/>
                <a:cs typeface="Times New Roman" panose="02020603050405020304" pitchFamily="18" charset="0"/>
              </a:rPr>
              <a:t>are </a:t>
            </a:r>
            <a:r>
              <a:rPr sz="2750" spc="-75" dirty="0">
                <a:latin typeface="Times New Roman" panose="02020603050405020304" pitchFamily="18" charset="0"/>
                <a:cs typeface="Times New Roman" panose="02020603050405020304" pitchFamily="18" charset="0"/>
              </a:rPr>
              <a:t>not </a:t>
            </a:r>
            <a:r>
              <a:rPr sz="2750" spc="-25" dirty="0">
                <a:latin typeface="Times New Roman" panose="02020603050405020304" pitchFamily="18" charset="0"/>
                <a:cs typeface="Times New Roman" panose="02020603050405020304" pitchFamily="18" charset="0"/>
              </a:rPr>
              <a:t>visible </a:t>
            </a:r>
            <a:r>
              <a:rPr sz="2750" spc="-60" dirty="0">
                <a:latin typeface="Times New Roman" panose="02020603050405020304" pitchFamily="18" charset="0"/>
                <a:cs typeface="Times New Roman" panose="02020603050405020304" pitchFamily="18" charset="0"/>
              </a:rPr>
              <a:t>to </a:t>
            </a:r>
            <a:r>
              <a:rPr sz="2750" spc="-70" dirty="0">
                <a:latin typeface="Times New Roman" panose="02020603050405020304" pitchFamily="18" charset="0"/>
                <a:cs typeface="Times New Roman" panose="02020603050405020304" pitchFamily="18" charset="0"/>
              </a:rPr>
              <a:t>the </a:t>
            </a:r>
            <a:r>
              <a:rPr sz="2750" spc="-844"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naked</a:t>
            </a:r>
            <a:r>
              <a:rPr sz="2750" spc="-29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eye.</a:t>
            </a:r>
            <a:endParaRPr sz="2750" dirty="0">
              <a:latin typeface="Times New Roman" panose="02020603050405020304" pitchFamily="18" charset="0"/>
              <a:cs typeface="Times New Roman" panose="02020603050405020304" pitchFamily="18" charset="0"/>
            </a:endParaRPr>
          </a:p>
          <a:p>
            <a:pPr marL="419100" marR="5080" indent="-407034">
              <a:lnSpc>
                <a:spcPts val="3379"/>
              </a:lnSpc>
              <a:buFont typeface="Arial MT"/>
              <a:buChar char="●"/>
              <a:tabLst>
                <a:tab pos="419100" algn="l"/>
                <a:tab pos="419734" algn="l"/>
              </a:tabLst>
            </a:pPr>
            <a:r>
              <a:rPr sz="2750" b="1" spc="-30" dirty="0">
                <a:latin typeface="Times New Roman" panose="02020603050405020304" pitchFamily="18" charset="0"/>
                <a:cs typeface="Times New Roman" panose="02020603050405020304" pitchFamily="18" charset="0"/>
              </a:rPr>
              <a:t>CNN</a:t>
            </a:r>
            <a:r>
              <a:rPr sz="2750" b="1" spc="-170" dirty="0">
                <a:latin typeface="Times New Roman" panose="02020603050405020304" pitchFamily="18" charset="0"/>
                <a:cs typeface="Times New Roman" panose="02020603050405020304" pitchFamily="18" charset="0"/>
              </a:rPr>
              <a:t> </a:t>
            </a:r>
            <a:r>
              <a:rPr sz="2750" b="1" spc="-110" dirty="0">
                <a:latin typeface="Times New Roman" panose="02020603050405020304" pitchFamily="18" charset="0"/>
                <a:cs typeface="Times New Roman" panose="02020603050405020304" pitchFamily="18" charset="0"/>
              </a:rPr>
              <a:t>Architectures:</a:t>
            </a:r>
            <a:r>
              <a:rPr sz="2750" b="1" spc="-25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Specific</a:t>
            </a:r>
            <a:r>
              <a:rPr sz="2750" spc="-24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CNN</a:t>
            </a:r>
            <a:r>
              <a:rPr sz="2750" spc="-229"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models</a:t>
            </a:r>
            <a:r>
              <a:rPr sz="2750" spc="-204"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like</a:t>
            </a:r>
            <a:r>
              <a:rPr sz="2750" spc="-18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AlexNet,</a:t>
            </a:r>
            <a:r>
              <a:rPr sz="2750" spc="-254"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InceptionNet</a:t>
            </a:r>
            <a:r>
              <a:rPr sz="2750" spc="-21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 </a:t>
            </a:r>
            <a:r>
              <a:rPr sz="2750" spc="-84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dirty="0">
                <a:latin typeface="Times New Roman" panose="02020603050405020304" pitchFamily="18" charset="0"/>
                <a:cs typeface="Times New Roman" panose="02020603050405020304" pitchFamily="18" charset="0"/>
              </a:rPr>
              <a:t>cc</a:t>
            </a:r>
            <a:r>
              <a:rPr sz="2750" spc="-110" dirty="0">
                <a:latin typeface="Times New Roman" panose="02020603050405020304" pitchFamily="18" charset="0"/>
                <a:cs typeface="Times New Roman" panose="02020603050405020304" pitchFamily="18" charset="0"/>
              </a:rPr>
              <a:t>u</a:t>
            </a:r>
            <a:r>
              <a:rPr sz="2750" spc="-2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at</a:t>
            </a:r>
            <a:r>
              <a:rPr sz="2750" spc="-75" dirty="0">
                <a:latin typeface="Times New Roman" panose="02020603050405020304" pitchFamily="18" charset="0"/>
                <a:cs typeface="Times New Roman" panose="02020603050405020304" pitchFamily="18" charset="0"/>
              </a:rPr>
              <a:t>e</a:t>
            </a:r>
            <a:r>
              <a:rPr sz="2750" spc="-21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t>
            </a:r>
            <a:r>
              <a:rPr sz="2750" spc="4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se</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75" dirty="0">
                <a:latin typeface="Times New Roman" panose="02020603050405020304" pitchFamily="18" charset="0"/>
                <a:cs typeface="Times New Roman" panose="02020603050405020304" pitchFamily="18" charset="0"/>
              </a:rPr>
              <a:t>e</a:t>
            </a:r>
            <a:r>
              <a:rPr sz="2750" spc="-285"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d</a:t>
            </a:r>
            <a:r>
              <a:rPr sz="2750" spc="-100" dirty="0">
                <a:latin typeface="Times New Roman" panose="02020603050405020304" pitchFamily="18" charset="0"/>
                <a:cs typeface="Times New Roman" panose="02020603050405020304" pitchFamily="18" charset="0"/>
              </a:rPr>
              <a:t>e</a:t>
            </a:r>
            <a:r>
              <a:rPr sz="2750" spc="-25" dirty="0">
                <a:latin typeface="Times New Roman" panose="02020603050405020304" pitchFamily="18" charset="0"/>
                <a:cs typeface="Times New Roman" panose="02020603050405020304" pitchFamily="18" charset="0"/>
              </a:rPr>
              <a:t>t</a:t>
            </a:r>
            <a:r>
              <a:rPr sz="2750" spc="-3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100" dirty="0">
                <a:latin typeface="Times New Roman" panose="02020603050405020304" pitchFamily="18" charset="0"/>
                <a:cs typeface="Times New Roman" panose="02020603050405020304" pitchFamily="18" charset="0"/>
              </a:rPr>
              <a:t>t</a:t>
            </a:r>
            <a:r>
              <a:rPr sz="2750" spc="45" dirty="0">
                <a:latin typeface="Times New Roman" panose="02020603050405020304" pitchFamily="18" charset="0"/>
                <a:cs typeface="Times New Roman" panose="02020603050405020304" pitchFamily="18" charset="0"/>
              </a:rPr>
              <a:t>i</a:t>
            </a:r>
            <a:r>
              <a:rPr sz="2750" spc="-75" dirty="0">
                <a:latin typeface="Times New Roman" panose="02020603050405020304" pitchFamily="18" charset="0"/>
                <a:cs typeface="Times New Roman" panose="02020603050405020304" pitchFamily="18" charset="0"/>
              </a:rPr>
              <a:t>o</a:t>
            </a:r>
            <a:r>
              <a:rPr sz="2750" spc="-130" dirty="0">
                <a:latin typeface="Times New Roman" panose="02020603050405020304" pitchFamily="18" charset="0"/>
                <a:cs typeface="Times New Roman" panose="02020603050405020304" pitchFamily="18" charset="0"/>
              </a:rPr>
              <a:t>n.</a:t>
            </a:r>
            <a:endParaRPr sz="2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24"/>
            <a:ext cx="6561456" cy="755335"/>
          </a:xfrm>
          <a:prstGeom prst="rect">
            <a:avLst/>
          </a:prstGeom>
        </p:spPr>
        <p:txBody>
          <a:bodyPr vert="horz" wrap="square" lIns="0" tIns="16510" rIns="0" bIns="0" rtlCol="0">
            <a:spAutoFit/>
          </a:bodyPr>
          <a:lstStyle/>
          <a:p>
            <a:pPr marL="12700">
              <a:lnSpc>
                <a:spcPct val="100000"/>
              </a:lnSpc>
              <a:spcBef>
                <a:spcPts val="130"/>
              </a:spcBef>
            </a:pPr>
            <a:r>
              <a:rPr lang="en-IN" sz="4800" u="none" spc="-25" dirty="0">
                <a:solidFill>
                  <a:schemeClr val="accent6">
                    <a:lumMod val="75000"/>
                  </a:schemeClr>
                </a:solidFill>
                <a:latin typeface="Times New Roman" panose="02020603050405020304" pitchFamily="18" charset="0"/>
                <a:cs typeface="Times New Roman" panose="02020603050405020304" pitchFamily="18" charset="0"/>
              </a:rPr>
              <a:t>E</a:t>
            </a:r>
            <a:r>
              <a:rPr lang="en-IN" sz="4800" u="none" spc="-195" dirty="0">
                <a:solidFill>
                  <a:schemeClr val="accent6">
                    <a:lumMod val="75000"/>
                  </a:schemeClr>
                </a:solidFill>
                <a:latin typeface="Times New Roman" panose="02020603050405020304" pitchFamily="18" charset="0"/>
                <a:cs typeface="Times New Roman" panose="02020603050405020304" pitchFamily="18" charset="0"/>
              </a:rPr>
              <a:t>x</a:t>
            </a:r>
            <a:r>
              <a:rPr lang="en-IN"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lang="en-IN" sz="4800" u="none" spc="45" dirty="0">
                <a:solidFill>
                  <a:schemeClr val="accent6">
                    <a:lumMod val="75000"/>
                  </a:schemeClr>
                </a:solidFill>
                <a:latin typeface="Times New Roman" panose="02020603050405020304" pitchFamily="18" charset="0"/>
                <a:cs typeface="Times New Roman" panose="02020603050405020304" pitchFamily="18" charset="0"/>
              </a:rPr>
              <a:t>s</a:t>
            </a:r>
            <a:r>
              <a:rPr lang="en-IN" sz="4800" u="none" spc="-150" dirty="0">
                <a:solidFill>
                  <a:schemeClr val="accent6">
                    <a:lumMod val="75000"/>
                  </a:schemeClr>
                </a:solidFill>
                <a:latin typeface="Times New Roman" panose="02020603050405020304" pitchFamily="18" charset="0"/>
                <a:cs typeface="Times New Roman" panose="02020603050405020304" pitchFamily="18" charset="0"/>
              </a:rPr>
              <a:t>t</a:t>
            </a:r>
            <a:r>
              <a:rPr lang="en-IN"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lang="en-IN" sz="4800" u="none" spc="-165" dirty="0">
                <a:solidFill>
                  <a:schemeClr val="accent6">
                    <a:lumMod val="75000"/>
                  </a:schemeClr>
                </a:solidFill>
                <a:latin typeface="Times New Roman" panose="02020603050405020304" pitchFamily="18" charset="0"/>
                <a:cs typeface="Times New Roman" panose="02020603050405020304" pitchFamily="18" charset="0"/>
              </a:rPr>
              <a:t>n</a:t>
            </a:r>
            <a:r>
              <a:rPr lang="en-IN" sz="4800" u="none" spc="5" dirty="0">
                <a:solidFill>
                  <a:schemeClr val="accent6">
                    <a:lumMod val="75000"/>
                  </a:schemeClr>
                </a:solidFill>
                <a:latin typeface="Times New Roman" panose="02020603050405020304" pitchFamily="18" charset="0"/>
                <a:cs typeface="Times New Roman" panose="02020603050405020304" pitchFamily="18" charset="0"/>
              </a:rPr>
              <a:t>g</a:t>
            </a:r>
            <a:r>
              <a:rPr lang="en-IN" sz="4800" u="none" spc="-254" dirty="0">
                <a:latin typeface="Times New Roman" panose="02020603050405020304" pitchFamily="18" charset="0"/>
                <a:cs typeface="Times New Roman" panose="02020603050405020304" pitchFamily="18" charset="0"/>
              </a:rPr>
              <a:t> </a:t>
            </a:r>
            <a:r>
              <a:rPr lang="en-IN" sz="4800" u="none" spc="-60" dirty="0">
                <a:latin typeface="Times New Roman" panose="02020603050405020304" pitchFamily="18" charset="0"/>
                <a:cs typeface="Times New Roman" panose="02020603050405020304" pitchFamily="18" charset="0"/>
              </a:rPr>
              <a:t>M</a:t>
            </a:r>
            <a:r>
              <a:rPr lang="en-IN" sz="4800" u="none" spc="-195" dirty="0">
                <a:latin typeface="Times New Roman" panose="02020603050405020304" pitchFamily="18" charset="0"/>
                <a:cs typeface="Times New Roman" panose="02020603050405020304" pitchFamily="18" charset="0"/>
              </a:rPr>
              <a:t>e</a:t>
            </a:r>
            <a:r>
              <a:rPr lang="en-IN" sz="4800" u="none" spc="-220" dirty="0">
                <a:latin typeface="Times New Roman" panose="02020603050405020304" pitchFamily="18" charset="0"/>
                <a:cs typeface="Times New Roman" panose="02020603050405020304" pitchFamily="18" charset="0"/>
              </a:rPr>
              <a:t>t</a:t>
            </a:r>
            <a:r>
              <a:rPr lang="en-IN" sz="4800" u="none" spc="-175" dirty="0">
                <a:latin typeface="Times New Roman" panose="02020603050405020304" pitchFamily="18" charset="0"/>
                <a:cs typeface="Times New Roman" panose="02020603050405020304" pitchFamily="18" charset="0"/>
              </a:rPr>
              <a:t>h</a:t>
            </a:r>
            <a:r>
              <a:rPr lang="en-IN" sz="4800" u="none" spc="-170" dirty="0">
                <a:latin typeface="Times New Roman" panose="02020603050405020304" pitchFamily="18" charset="0"/>
                <a:cs typeface="Times New Roman" panose="02020603050405020304" pitchFamily="18" charset="0"/>
              </a:rPr>
              <a:t>o</a:t>
            </a:r>
            <a:r>
              <a:rPr lang="en-IN" sz="4800" u="none" spc="-65" dirty="0">
                <a:latin typeface="Times New Roman" panose="02020603050405020304" pitchFamily="18" charset="0"/>
                <a:cs typeface="Times New Roman" panose="02020603050405020304" pitchFamily="18" charset="0"/>
              </a:rPr>
              <a:t>d</a:t>
            </a:r>
            <a:r>
              <a:rPr lang="en-IN" sz="4800" u="none" spc="-240" dirty="0">
                <a:latin typeface="Times New Roman" panose="02020603050405020304" pitchFamily="18" charset="0"/>
                <a:cs typeface="Times New Roman" panose="02020603050405020304" pitchFamily="18" charset="0"/>
              </a:rPr>
              <a:t>o</a:t>
            </a:r>
            <a:r>
              <a:rPr lang="en-IN" sz="4800" u="none" spc="-80" dirty="0">
                <a:latin typeface="Times New Roman" panose="02020603050405020304" pitchFamily="18" charset="0"/>
                <a:cs typeface="Times New Roman" panose="02020603050405020304" pitchFamily="18" charset="0"/>
              </a:rPr>
              <a:t>l</a:t>
            </a:r>
            <a:r>
              <a:rPr lang="en-IN" sz="4800" u="none" spc="-135" dirty="0">
                <a:latin typeface="Times New Roman" panose="02020603050405020304" pitchFamily="18" charset="0"/>
                <a:cs typeface="Times New Roman" panose="02020603050405020304" pitchFamily="18" charset="0"/>
              </a:rPr>
              <a:t>o</a:t>
            </a:r>
            <a:r>
              <a:rPr lang="en-IN" sz="4800" u="none" spc="-35" dirty="0">
                <a:latin typeface="Times New Roman" panose="02020603050405020304" pitchFamily="18" charset="0"/>
                <a:cs typeface="Times New Roman" panose="02020603050405020304" pitchFamily="18" charset="0"/>
              </a:rPr>
              <a:t>g</a:t>
            </a:r>
            <a:r>
              <a:rPr lang="en-IN" sz="4800" u="none" spc="-135" dirty="0">
                <a:latin typeface="Times New Roman" panose="02020603050405020304" pitchFamily="18" charset="0"/>
                <a:cs typeface="Times New Roman" panose="02020603050405020304" pitchFamily="18" charset="0"/>
              </a:rPr>
              <a:t>i</a:t>
            </a:r>
            <a:r>
              <a:rPr lang="en-IN" sz="4800" u="none" spc="-195" dirty="0">
                <a:latin typeface="Times New Roman" panose="02020603050405020304" pitchFamily="18" charset="0"/>
                <a:cs typeface="Times New Roman" panose="02020603050405020304" pitchFamily="18" charset="0"/>
              </a:rPr>
              <a:t>e</a:t>
            </a:r>
            <a:r>
              <a:rPr lang="en-IN" sz="4800" u="none" spc="90" dirty="0">
                <a:latin typeface="Times New Roman" panose="02020603050405020304" pitchFamily="18" charset="0"/>
                <a:cs typeface="Times New Roman" panose="02020603050405020304" pitchFamily="18" charset="0"/>
              </a:rPr>
              <a:t>s</a:t>
            </a:r>
            <a:endParaRPr sz="48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34</a:t>
            </a:fld>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913745" cy="3914533"/>
          </a:xfrm>
          <a:prstGeom prst="rect">
            <a:avLst/>
          </a:prstGeom>
        </p:spPr>
        <p:txBody>
          <a:bodyPr vert="horz" wrap="square" lIns="0" tIns="15875" rIns="0" bIns="0" rtlCol="0">
            <a:spAutoFit/>
          </a:bodyPr>
          <a:lstStyle/>
          <a:p>
            <a:pPr marL="419100" indent="-407034">
              <a:lnSpc>
                <a:spcPct val="100000"/>
              </a:lnSpc>
              <a:spcBef>
                <a:spcPts val="125"/>
              </a:spcBef>
              <a:buFont typeface="Arial MT"/>
              <a:buChar char="●"/>
              <a:tabLst>
                <a:tab pos="419100" algn="l"/>
                <a:tab pos="419734" algn="l"/>
              </a:tabLst>
            </a:pPr>
            <a:r>
              <a:rPr sz="2750" spc="-60" dirty="0">
                <a:latin typeface="Times New Roman" panose="02020603050405020304" pitchFamily="18" charset="0"/>
                <a:cs typeface="Times New Roman" panose="02020603050405020304" pitchFamily="18" charset="0"/>
              </a:rPr>
              <a:t>Existing</a:t>
            </a:r>
            <a:r>
              <a:rPr sz="2750" spc="-23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Methodologies</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in</a:t>
            </a:r>
            <a:r>
              <a:rPr sz="2750" spc="-260" dirty="0">
                <a:latin typeface="Times New Roman" panose="02020603050405020304" pitchFamily="18" charset="0"/>
                <a:cs typeface="Times New Roman" panose="02020603050405020304" pitchFamily="18" charset="0"/>
              </a:rPr>
              <a:t> </a:t>
            </a:r>
            <a:r>
              <a:rPr sz="2750" spc="-15" dirty="0">
                <a:latin typeface="Times New Roman" panose="02020603050405020304" pitchFamily="18" charset="0"/>
                <a:cs typeface="Times New Roman" panose="02020603050405020304" pitchFamily="18" charset="0"/>
              </a:rPr>
              <a:t>AI</a:t>
            </a:r>
            <a:r>
              <a:rPr sz="2750" spc="-29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a:t>
            </a:r>
            <a:r>
              <a:rPr sz="2750" spc="-28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Garden</a:t>
            </a:r>
            <a:r>
              <a:rPr sz="2750" spc="-26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Applications</a:t>
            </a:r>
            <a:endParaRPr sz="2750" dirty="0">
              <a:latin typeface="Times New Roman" panose="02020603050405020304" pitchFamily="18" charset="0"/>
              <a:cs typeface="Times New Roman" panose="02020603050405020304" pitchFamily="18" charset="0"/>
            </a:endParaRPr>
          </a:p>
          <a:p>
            <a:pPr marL="419100" indent="-407034">
              <a:lnSpc>
                <a:spcPct val="100000"/>
              </a:lnSpc>
              <a:spcBef>
                <a:spcPts val="80"/>
              </a:spcBef>
              <a:buFont typeface="Arial MT"/>
              <a:buChar char="●"/>
              <a:tabLst>
                <a:tab pos="419100" algn="l"/>
                <a:tab pos="419734" algn="l"/>
              </a:tabLst>
            </a:pPr>
            <a:r>
              <a:rPr sz="2750" b="1" spc="-170" dirty="0">
                <a:latin typeface="Times New Roman" panose="02020603050405020304" pitchFamily="18" charset="0"/>
                <a:cs typeface="Times New Roman" panose="02020603050405020304" pitchFamily="18" charset="0"/>
              </a:rPr>
              <a:t>1.</a:t>
            </a:r>
            <a:r>
              <a:rPr sz="2750" b="1" spc="-190" dirty="0">
                <a:latin typeface="Times New Roman" panose="02020603050405020304" pitchFamily="18" charset="0"/>
                <a:cs typeface="Times New Roman" panose="02020603050405020304" pitchFamily="18" charset="0"/>
              </a:rPr>
              <a:t> </a:t>
            </a:r>
            <a:r>
              <a:rPr sz="2750" b="1" spc="-130" dirty="0">
                <a:latin typeface="Times New Roman" panose="02020603050405020304" pitchFamily="18" charset="0"/>
                <a:cs typeface="Times New Roman" panose="02020603050405020304" pitchFamily="18" charset="0"/>
              </a:rPr>
              <a:t>G</a:t>
            </a:r>
            <a:r>
              <a:rPr sz="2750" b="1" spc="-50" dirty="0">
                <a:latin typeface="Times New Roman" panose="02020603050405020304" pitchFamily="18" charset="0"/>
                <a:cs typeface="Times New Roman" panose="02020603050405020304" pitchFamily="18" charset="0"/>
              </a:rPr>
              <a:t>r</a:t>
            </a:r>
            <a:r>
              <a:rPr sz="2750" b="1" spc="-140" dirty="0">
                <a:latin typeface="Times New Roman" panose="02020603050405020304" pitchFamily="18" charset="0"/>
                <a:cs typeface="Times New Roman" panose="02020603050405020304" pitchFamily="18" charset="0"/>
              </a:rPr>
              <a:t>o</a:t>
            </a:r>
            <a:r>
              <a:rPr sz="2750" b="1" spc="-130" dirty="0">
                <a:latin typeface="Times New Roman" panose="02020603050405020304" pitchFamily="18" charset="0"/>
                <a:cs typeface="Times New Roman" panose="02020603050405020304" pitchFamily="18" charset="0"/>
              </a:rPr>
              <a:t>w</a:t>
            </a:r>
            <a:r>
              <a:rPr sz="2750" b="1" spc="-45" dirty="0">
                <a:latin typeface="Times New Roman" panose="02020603050405020304" pitchFamily="18" charset="0"/>
                <a:cs typeface="Times New Roman" panose="02020603050405020304" pitchFamily="18" charset="0"/>
              </a:rPr>
              <a:t>t</a:t>
            </a:r>
            <a:r>
              <a:rPr sz="2750" b="1" spc="-135" dirty="0">
                <a:latin typeface="Times New Roman" panose="02020603050405020304" pitchFamily="18" charset="0"/>
                <a:cs typeface="Times New Roman" panose="02020603050405020304" pitchFamily="18" charset="0"/>
              </a:rPr>
              <a:t>h</a:t>
            </a:r>
            <a:r>
              <a:rPr sz="2750" b="1" spc="-229" dirty="0">
                <a:latin typeface="Times New Roman" panose="02020603050405020304" pitchFamily="18" charset="0"/>
                <a:cs typeface="Times New Roman" panose="02020603050405020304" pitchFamily="18" charset="0"/>
              </a:rPr>
              <a:t> </a:t>
            </a:r>
            <a:r>
              <a:rPr sz="2750" b="1" spc="-45" dirty="0">
                <a:latin typeface="Times New Roman" panose="02020603050405020304" pitchFamily="18" charset="0"/>
                <a:cs typeface="Times New Roman" panose="02020603050405020304" pitchFamily="18" charset="0"/>
              </a:rPr>
              <a:t>D</a:t>
            </a:r>
            <a:r>
              <a:rPr sz="2750" b="1" spc="-160" dirty="0">
                <a:latin typeface="Times New Roman" panose="02020603050405020304" pitchFamily="18" charset="0"/>
                <a:cs typeface="Times New Roman" panose="02020603050405020304" pitchFamily="18" charset="0"/>
              </a:rPr>
              <a:t>e</a:t>
            </a:r>
            <a:r>
              <a:rPr sz="2750" b="1" spc="-120" dirty="0">
                <a:latin typeface="Times New Roman" panose="02020603050405020304" pitchFamily="18" charset="0"/>
                <a:cs typeface="Times New Roman" panose="02020603050405020304" pitchFamily="18" charset="0"/>
              </a:rPr>
              <a:t>t</a:t>
            </a:r>
            <a:r>
              <a:rPr sz="2750" b="1" spc="-160" dirty="0">
                <a:latin typeface="Times New Roman" panose="02020603050405020304" pitchFamily="18" charset="0"/>
                <a:cs typeface="Times New Roman" panose="02020603050405020304" pitchFamily="18" charset="0"/>
              </a:rPr>
              <a:t>e</a:t>
            </a:r>
            <a:r>
              <a:rPr sz="2750" b="1" spc="-135" dirty="0">
                <a:latin typeface="Times New Roman" panose="02020603050405020304" pitchFamily="18" charset="0"/>
                <a:cs typeface="Times New Roman" panose="02020603050405020304" pitchFamily="18" charset="0"/>
              </a:rPr>
              <a:t>c</a:t>
            </a:r>
            <a:r>
              <a:rPr sz="2750" b="1" spc="-12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140" dirty="0">
                <a:latin typeface="Times New Roman" panose="02020603050405020304" pitchFamily="18" charset="0"/>
                <a:cs typeface="Times New Roman" panose="02020603050405020304" pitchFamily="18" charset="0"/>
              </a:rPr>
              <a:t>o</a:t>
            </a:r>
            <a:r>
              <a:rPr sz="2750" b="1" spc="-145" dirty="0">
                <a:latin typeface="Times New Roman" panose="02020603050405020304" pitchFamily="18" charset="0"/>
                <a:cs typeface="Times New Roman" panose="02020603050405020304" pitchFamily="18" charset="0"/>
              </a:rPr>
              <a:t>n:</a:t>
            </a:r>
            <a:endParaRPr sz="2750" dirty="0">
              <a:latin typeface="Times New Roman" panose="02020603050405020304" pitchFamily="18" charset="0"/>
              <a:cs typeface="Times New Roman" panose="02020603050405020304" pitchFamily="18" charset="0"/>
            </a:endParaRPr>
          </a:p>
          <a:p>
            <a:pPr marL="419100" marR="253365" indent="-407034">
              <a:lnSpc>
                <a:spcPts val="3379"/>
              </a:lnSpc>
              <a:spcBef>
                <a:spcPts val="125"/>
              </a:spcBef>
              <a:buFont typeface="Arial MT"/>
              <a:buChar char="●"/>
              <a:tabLst>
                <a:tab pos="419100" algn="l"/>
                <a:tab pos="419734" algn="l"/>
              </a:tabLst>
            </a:pPr>
            <a:r>
              <a:rPr sz="2750" b="1" spc="-90" dirty="0">
                <a:latin typeface="Times New Roman" panose="02020603050405020304" pitchFamily="18" charset="0"/>
                <a:cs typeface="Times New Roman" panose="02020603050405020304" pitchFamily="18" charset="0"/>
              </a:rPr>
              <a:t>Convolutional </a:t>
            </a:r>
            <a:r>
              <a:rPr sz="2750" b="1" spc="-75" dirty="0">
                <a:latin typeface="Times New Roman" panose="02020603050405020304" pitchFamily="18" charset="0"/>
                <a:cs typeface="Times New Roman" panose="02020603050405020304" pitchFamily="18" charset="0"/>
              </a:rPr>
              <a:t>Neural </a:t>
            </a:r>
            <a:r>
              <a:rPr sz="2750" b="1" spc="-70" dirty="0">
                <a:latin typeface="Times New Roman" panose="02020603050405020304" pitchFamily="18" charset="0"/>
                <a:cs typeface="Times New Roman" panose="02020603050405020304" pitchFamily="18" charset="0"/>
              </a:rPr>
              <a:t>Networks </a:t>
            </a:r>
            <a:r>
              <a:rPr sz="2750" b="1" spc="-60" dirty="0">
                <a:latin typeface="Times New Roman" panose="02020603050405020304" pitchFamily="18" charset="0"/>
                <a:cs typeface="Times New Roman" panose="02020603050405020304" pitchFamily="18" charset="0"/>
              </a:rPr>
              <a:t>(CNNs): </a:t>
            </a:r>
            <a:r>
              <a:rPr sz="2750" spc="-50" dirty="0">
                <a:latin typeface="Times New Roman" panose="02020603050405020304" pitchFamily="18" charset="0"/>
                <a:cs typeface="Times New Roman" panose="02020603050405020304" pitchFamily="18" charset="0"/>
              </a:rPr>
              <a:t>Used </a:t>
            </a:r>
            <a:r>
              <a:rPr sz="2750" spc="-65" dirty="0">
                <a:latin typeface="Times New Roman" panose="02020603050405020304" pitchFamily="18" charset="0"/>
                <a:cs typeface="Times New Roman" panose="02020603050405020304" pitchFamily="18" charset="0"/>
              </a:rPr>
              <a:t>for </a:t>
            </a:r>
            <a:r>
              <a:rPr sz="2750" spc="-70" dirty="0">
                <a:latin typeface="Times New Roman" panose="02020603050405020304" pitchFamily="18" charset="0"/>
                <a:cs typeface="Times New Roman" panose="02020603050405020304" pitchFamily="18" charset="0"/>
              </a:rPr>
              <a:t>image-based </a:t>
            </a:r>
            <a:r>
              <a:rPr sz="2750" spc="-45" dirty="0">
                <a:latin typeface="Times New Roman" panose="02020603050405020304" pitchFamily="18" charset="0"/>
                <a:cs typeface="Times New Roman" panose="02020603050405020304" pitchFamily="18" charset="0"/>
              </a:rPr>
              <a:t>plant </a:t>
            </a:r>
            <a:r>
              <a:rPr sz="2750" spc="-844"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growth</a:t>
            </a:r>
            <a:r>
              <a:rPr sz="2750" spc="-254"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stage</a:t>
            </a:r>
            <a:r>
              <a:rPr sz="2750" spc="-275"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detection,</a:t>
            </a:r>
            <a:r>
              <a:rPr sz="2750" spc="-26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leveraging</a:t>
            </a:r>
            <a:r>
              <a:rPr sz="2750" spc="-305"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deep</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learning</a:t>
            </a:r>
            <a:r>
              <a:rPr sz="2750" spc="-22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a:t>
            </a:r>
            <a:r>
              <a:rPr sz="2750" spc="-27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feature</a:t>
            </a:r>
            <a:r>
              <a:rPr sz="2750" spc="-27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extraction.</a:t>
            </a:r>
            <a:endParaRPr sz="2750" dirty="0">
              <a:latin typeface="Times New Roman" panose="02020603050405020304" pitchFamily="18" charset="0"/>
              <a:cs typeface="Times New Roman" panose="02020603050405020304" pitchFamily="18" charset="0"/>
            </a:endParaRPr>
          </a:p>
          <a:p>
            <a:pPr marL="419100" marR="108585" indent="-407034">
              <a:lnSpc>
                <a:spcPts val="3310"/>
              </a:lnSpc>
              <a:spcBef>
                <a:spcPts val="55"/>
              </a:spcBef>
              <a:buFont typeface="Arial MT"/>
              <a:buChar char="●"/>
              <a:tabLst>
                <a:tab pos="419100" algn="l"/>
                <a:tab pos="419734" algn="l"/>
              </a:tabLst>
            </a:pPr>
            <a:r>
              <a:rPr sz="2750" b="1" spc="-95" dirty="0">
                <a:latin typeface="Times New Roman" panose="02020603050405020304" pitchFamily="18" charset="0"/>
                <a:cs typeface="Times New Roman" panose="02020603050405020304" pitchFamily="18" charset="0"/>
              </a:rPr>
              <a:t>Transfer</a:t>
            </a:r>
            <a:r>
              <a:rPr sz="2750" b="1" spc="-265" dirty="0">
                <a:latin typeface="Times New Roman" panose="02020603050405020304" pitchFamily="18" charset="0"/>
                <a:cs typeface="Times New Roman" panose="02020603050405020304" pitchFamily="18" charset="0"/>
              </a:rPr>
              <a:t> </a:t>
            </a:r>
            <a:r>
              <a:rPr sz="2750" b="1" spc="-105" dirty="0">
                <a:latin typeface="Times New Roman" panose="02020603050405020304" pitchFamily="18" charset="0"/>
                <a:cs typeface="Times New Roman" panose="02020603050405020304" pitchFamily="18" charset="0"/>
              </a:rPr>
              <a:t>Learning:</a:t>
            </a:r>
            <a:r>
              <a:rPr sz="2750" b="1" spc="-24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Applying</a:t>
            </a:r>
            <a:r>
              <a:rPr sz="2750" spc="-23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pre-trained</a:t>
            </a:r>
            <a:r>
              <a:rPr sz="2750" spc="-21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models</a:t>
            </a:r>
            <a:r>
              <a:rPr sz="2750" spc="-280" dirty="0">
                <a:latin typeface="Times New Roman" panose="02020603050405020304" pitchFamily="18" charset="0"/>
                <a:cs typeface="Times New Roman" panose="02020603050405020304" pitchFamily="18" charset="0"/>
              </a:rPr>
              <a:t> </a:t>
            </a:r>
            <a:r>
              <a:rPr sz="2750" spc="-5" dirty="0">
                <a:latin typeface="Times New Roman" panose="02020603050405020304" pitchFamily="18" charset="0"/>
                <a:cs typeface="Times New Roman" panose="02020603050405020304" pitchFamily="18" charset="0"/>
              </a:rPr>
              <a:t>like</a:t>
            </a:r>
            <a:r>
              <a:rPr sz="2750" spc="-250"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VGGNet,</a:t>
            </a:r>
            <a:r>
              <a:rPr sz="2750" spc="-27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ResNet</a:t>
            </a:r>
            <a:r>
              <a:rPr sz="2750" spc="-24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to </a:t>
            </a:r>
            <a:r>
              <a:rPr sz="2750" spc="-844"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n</a:t>
            </a:r>
            <a:r>
              <a:rPr sz="2750" spc="-40" dirty="0">
                <a:latin typeface="Times New Roman" panose="02020603050405020304" pitchFamily="18" charset="0"/>
                <a:cs typeface="Times New Roman" panose="02020603050405020304" pitchFamily="18" charset="0"/>
              </a:rPr>
              <a:t>e</a:t>
            </a:r>
            <a:r>
              <a:rPr sz="2750" spc="-105" dirty="0">
                <a:latin typeface="Times New Roman" panose="02020603050405020304" pitchFamily="18" charset="0"/>
                <a:cs typeface="Times New Roman" panose="02020603050405020304" pitchFamily="18" charset="0"/>
              </a:rPr>
              <a:t>w</a:t>
            </a:r>
            <a:r>
              <a:rPr sz="2750" spc="-25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d</a:t>
            </a:r>
            <a:r>
              <a:rPr sz="2750" spc="-100" dirty="0">
                <a:latin typeface="Times New Roman" panose="02020603050405020304" pitchFamily="18" charset="0"/>
                <a:cs typeface="Times New Roman" panose="02020603050405020304" pitchFamily="18" charset="0"/>
              </a:rPr>
              <a:t>a</a:t>
            </a:r>
            <a:r>
              <a:rPr sz="2750" spc="-25" dirty="0">
                <a:latin typeface="Times New Roman" panose="02020603050405020304" pitchFamily="18" charset="0"/>
                <a:cs typeface="Times New Roman" panose="02020603050405020304" pitchFamily="18" charset="0"/>
              </a:rPr>
              <a:t>t</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25" dirty="0">
                <a:latin typeface="Times New Roman" panose="02020603050405020304" pitchFamily="18" charset="0"/>
                <a:cs typeface="Times New Roman" panose="02020603050405020304" pitchFamily="18" charset="0"/>
              </a:rPr>
              <a:t>et</a:t>
            </a:r>
            <a:r>
              <a:rPr sz="2750" spc="-10" dirty="0">
                <a:latin typeface="Times New Roman" panose="02020603050405020304" pitchFamily="18" charset="0"/>
                <a:cs typeface="Times New Roman" panose="02020603050405020304" pitchFamily="18" charset="0"/>
              </a:rPr>
              <a:t>s</a:t>
            </a:r>
            <a:r>
              <a:rPr sz="2750" spc="-28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f</a:t>
            </a:r>
            <a:r>
              <a:rPr sz="2750" spc="-70" dirty="0">
                <a:latin typeface="Times New Roman" panose="02020603050405020304" pitchFamily="18" charset="0"/>
                <a:cs typeface="Times New Roman" panose="02020603050405020304" pitchFamily="18" charset="0"/>
              </a:rPr>
              <a:t>or</a:t>
            </a:r>
            <a:r>
              <a:rPr sz="2750" spc="-28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spc="-25" dirty="0">
                <a:latin typeface="Times New Roman" panose="02020603050405020304" pitchFamily="18" charset="0"/>
                <a:cs typeface="Times New Roman" panose="02020603050405020304" pitchFamily="18" charset="0"/>
              </a:rPr>
              <a:t>p</a:t>
            </a:r>
            <a:r>
              <a:rPr sz="2750" spc="-10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40" dirty="0">
                <a:latin typeface="Times New Roman" panose="02020603050405020304" pitchFamily="18" charset="0"/>
                <a:cs typeface="Times New Roman" panose="02020603050405020304" pitchFamily="18" charset="0"/>
              </a:rPr>
              <a:t>i</a:t>
            </a:r>
            <a:r>
              <a:rPr sz="2750" spc="-55" dirty="0">
                <a:latin typeface="Times New Roman" panose="02020603050405020304" pitchFamily="18" charset="0"/>
                <a:cs typeface="Times New Roman" panose="02020603050405020304" pitchFamily="18" charset="0"/>
              </a:rPr>
              <a:t>f</a:t>
            </a:r>
            <a:r>
              <a:rPr sz="2750" spc="-35" dirty="0">
                <a:latin typeface="Times New Roman" panose="02020603050405020304" pitchFamily="18" charset="0"/>
                <a:cs typeface="Times New Roman" panose="02020603050405020304" pitchFamily="18" charset="0"/>
              </a:rPr>
              <a:t>i</a:t>
            </a:r>
            <a:r>
              <a:rPr sz="2750" spc="-10" dirty="0">
                <a:latin typeface="Times New Roman" panose="02020603050405020304" pitchFamily="18" charset="0"/>
                <a:cs typeface="Times New Roman" panose="02020603050405020304" pitchFamily="18" charset="0"/>
              </a:rPr>
              <a:t>c</a:t>
            </a:r>
            <a:r>
              <a:rPr sz="2750" spc="-25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p</a:t>
            </a:r>
            <a:r>
              <a:rPr sz="2750" spc="114"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a</a:t>
            </a:r>
            <a:r>
              <a:rPr sz="2750" spc="-75" dirty="0">
                <a:latin typeface="Times New Roman" panose="02020603050405020304" pitchFamily="18" charset="0"/>
                <a:cs typeface="Times New Roman" panose="02020603050405020304" pitchFamily="18" charset="0"/>
              </a:rPr>
              <a:t>nt</a:t>
            </a:r>
            <a:r>
              <a:rPr sz="2750" spc="-315" dirty="0">
                <a:latin typeface="Times New Roman" panose="02020603050405020304" pitchFamily="18" charset="0"/>
                <a:cs typeface="Times New Roman" panose="02020603050405020304" pitchFamily="18" charset="0"/>
              </a:rPr>
              <a:t> </a:t>
            </a:r>
            <a:r>
              <a:rPr sz="2750" spc="-175" dirty="0">
                <a:latin typeface="Times New Roman" panose="02020603050405020304" pitchFamily="18" charset="0"/>
                <a:cs typeface="Times New Roman" panose="02020603050405020304" pitchFamily="18" charset="0"/>
              </a:rPr>
              <a:t>g</a:t>
            </a:r>
            <a:r>
              <a:rPr sz="2750" spc="-20" dirty="0">
                <a:latin typeface="Times New Roman" panose="02020603050405020304" pitchFamily="18" charset="0"/>
                <a:cs typeface="Times New Roman" panose="02020603050405020304" pitchFamily="18" charset="0"/>
              </a:rPr>
              <a:t>r</a:t>
            </a:r>
            <a:r>
              <a:rPr sz="2750" spc="-145" dirty="0">
                <a:latin typeface="Times New Roman" panose="02020603050405020304" pitchFamily="18" charset="0"/>
                <a:cs typeface="Times New Roman" panose="02020603050405020304" pitchFamily="18" charset="0"/>
              </a:rPr>
              <a:t>o</a:t>
            </a:r>
            <a:r>
              <a:rPr sz="2750" spc="-95" dirty="0">
                <a:latin typeface="Times New Roman" panose="02020603050405020304" pitchFamily="18" charset="0"/>
                <a:cs typeface="Times New Roman" panose="02020603050405020304" pitchFamily="18" charset="0"/>
              </a:rPr>
              <a:t>w</a:t>
            </a:r>
            <a:r>
              <a:rPr sz="2750" spc="-25" dirty="0">
                <a:latin typeface="Times New Roman" panose="02020603050405020304" pitchFamily="18" charset="0"/>
                <a:cs typeface="Times New Roman" panose="02020603050405020304" pitchFamily="18" charset="0"/>
              </a:rPr>
              <a:t>t</a:t>
            </a:r>
            <a:r>
              <a:rPr sz="2750" spc="-110" dirty="0">
                <a:latin typeface="Times New Roman" panose="02020603050405020304" pitchFamily="18" charset="0"/>
                <a:cs typeface="Times New Roman" panose="02020603050405020304" pitchFamily="18" charset="0"/>
              </a:rPr>
              <a:t>h</a:t>
            </a:r>
            <a:r>
              <a:rPr sz="2750" spc="-26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ta</a:t>
            </a:r>
            <a:r>
              <a:rPr sz="2750" spc="-175" dirty="0">
                <a:latin typeface="Times New Roman" panose="02020603050405020304" pitchFamily="18" charset="0"/>
                <a:cs typeface="Times New Roman" panose="02020603050405020304" pitchFamily="18" charset="0"/>
              </a:rPr>
              <a:t>g</a:t>
            </a:r>
            <a:r>
              <a:rPr sz="2750" spc="-25" dirty="0">
                <a:latin typeface="Times New Roman" panose="02020603050405020304" pitchFamily="18" charset="0"/>
                <a:cs typeface="Times New Roman" panose="02020603050405020304" pitchFamily="18" charset="0"/>
              </a:rPr>
              <a:t>e</a:t>
            </a:r>
            <a:r>
              <a:rPr sz="2750" spc="-30" dirty="0">
                <a:latin typeface="Times New Roman" panose="02020603050405020304" pitchFamily="18" charset="0"/>
                <a:cs typeface="Times New Roman" panose="02020603050405020304" pitchFamily="18" charset="0"/>
              </a:rPr>
              <a:t>s</a:t>
            </a:r>
            <a:r>
              <a:rPr sz="2750" spc="-145" dirty="0">
                <a:latin typeface="Times New Roman" panose="02020603050405020304" pitchFamily="18" charset="0"/>
                <a:cs typeface="Times New Roman" panose="02020603050405020304" pitchFamily="18" charset="0"/>
              </a:rPr>
              <a:t>.</a:t>
            </a:r>
            <a:endParaRPr sz="2750" dirty="0">
              <a:latin typeface="Times New Roman" panose="02020603050405020304" pitchFamily="18" charset="0"/>
              <a:cs typeface="Times New Roman" panose="02020603050405020304" pitchFamily="18" charset="0"/>
            </a:endParaRPr>
          </a:p>
          <a:p>
            <a:pPr marL="419100" marR="5080" indent="-407034">
              <a:lnSpc>
                <a:spcPts val="3379"/>
              </a:lnSpc>
              <a:spcBef>
                <a:spcPts val="10"/>
              </a:spcBef>
              <a:buFont typeface="Arial MT"/>
              <a:buChar char="●"/>
              <a:tabLst>
                <a:tab pos="419100" algn="l"/>
                <a:tab pos="419734" algn="l"/>
              </a:tabLst>
            </a:pPr>
            <a:r>
              <a:rPr sz="2750" b="1" spc="15" dirty="0">
                <a:latin typeface="Times New Roman" panose="02020603050405020304" pitchFamily="18" charset="0"/>
                <a:cs typeface="Times New Roman" panose="02020603050405020304" pitchFamily="18" charset="0"/>
              </a:rPr>
              <a:t>Image</a:t>
            </a:r>
            <a:r>
              <a:rPr sz="2750" b="1" spc="-204" dirty="0">
                <a:latin typeface="Times New Roman" panose="02020603050405020304" pitchFamily="18" charset="0"/>
                <a:cs typeface="Times New Roman" panose="02020603050405020304" pitchFamily="18" charset="0"/>
              </a:rPr>
              <a:t> </a:t>
            </a:r>
            <a:r>
              <a:rPr sz="2750" b="1" spc="-100" dirty="0">
                <a:latin typeface="Times New Roman" panose="02020603050405020304" pitchFamily="18" charset="0"/>
                <a:cs typeface="Times New Roman" panose="02020603050405020304" pitchFamily="18" charset="0"/>
              </a:rPr>
              <a:t>Augmentation:</a:t>
            </a:r>
            <a:r>
              <a:rPr sz="2750" b="1" spc="-215"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Enhancing</a:t>
            </a:r>
            <a:r>
              <a:rPr sz="2750" spc="-225"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training</a:t>
            </a:r>
            <a:r>
              <a:rPr sz="2750" spc="-225"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datasets</a:t>
            </a:r>
            <a:r>
              <a:rPr sz="2750" spc="-27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with</a:t>
            </a:r>
            <a:r>
              <a:rPr sz="2750" spc="-254"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techniques</a:t>
            </a:r>
            <a:r>
              <a:rPr sz="2750" spc="-27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such </a:t>
            </a:r>
            <a:r>
              <a:rPr sz="2750" spc="-844"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as</a:t>
            </a:r>
            <a:r>
              <a:rPr sz="2750" spc="-28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rotation,</a:t>
            </a:r>
            <a:r>
              <a:rPr sz="2750" spc="-27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flipping,</a:t>
            </a:r>
            <a:r>
              <a:rPr sz="2750" spc="-27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and</a:t>
            </a:r>
            <a:r>
              <a:rPr sz="2750" spc="-210"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color</a:t>
            </a:r>
            <a:r>
              <a:rPr sz="2750" spc="-21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adjustment</a:t>
            </a:r>
            <a:r>
              <a:rPr sz="2750" spc="-24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to</a:t>
            </a:r>
            <a:r>
              <a:rPr sz="2750" spc="-229"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improve</a:t>
            </a:r>
            <a:r>
              <a:rPr sz="2750" spc="-21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model</a:t>
            </a:r>
            <a:r>
              <a:rPr sz="2750" spc="-27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robustness.</a:t>
            </a:r>
            <a:endParaRPr sz="2750" dirty="0">
              <a:latin typeface="Times New Roman" panose="02020603050405020304" pitchFamily="18" charset="0"/>
              <a:cs typeface="Times New Roman" panose="02020603050405020304" pitchFamily="18" charset="0"/>
            </a:endParaRPr>
          </a:p>
          <a:p>
            <a:pPr marL="12700">
              <a:lnSpc>
                <a:spcPts val="3254"/>
              </a:lnSpc>
            </a:pPr>
            <a:r>
              <a:rPr sz="2750" spc="-60" dirty="0">
                <a:latin typeface="Times New Roman" panose="02020603050405020304" pitchFamily="18" charset="0"/>
                <a:cs typeface="Times New Roman" panose="02020603050405020304" pitchFamily="18" charset="0"/>
              </a:rPr>
              <a:t>Existing</a:t>
            </a:r>
            <a:r>
              <a:rPr sz="2750" spc="-235"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Methodologies</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in</a:t>
            </a:r>
            <a:r>
              <a:rPr sz="2750" spc="-260" dirty="0">
                <a:latin typeface="Times New Roman" panose="02020603050405020304" pitchFamily="18" charset="0"/>
                <a:cs typeface="Times New Roman" panose="02020603050405020304" pitchFamily="18" charset="0"/>
              </a:rPr>
              <a:t> </a:t>
            </a:r>
            <a:r>
              <a:rPr sz="2750" spc="-15" dirty="0">
                <a:latin typeface="Times New Roman" panose="02020603050405020304" pitchFamily="18" charset="0"/>
                <a:cs typeface="Times New Roman" panose="02020603050405020304" pitchFamily="18" charset="0"/>
              </a:rPr>
              <a:t>AI</a:t>
            </a:r>
            <a:r>
              <a:rPr sz="2750" spc="-29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a:t>
            </a:r>
            <a:r>
              <a:rPr sz="2750" spc="-28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Garden</a:t>
            </a:r>
            <a:r>
              <a:rPr sz="2750" spc="-26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Applications</a:t>
            </a:r>
            <a:endParaRPr sz="2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24"/>
            <a:ext cx="7018656" cy="755335"/>
          </a:xfrm>
          <a:prstGeom prst="rect">
            <a:avLst/>
          </a:prstGeom>
        </p:spPr>
        <p:txBody>
          <a:bodyPr vert="horz" wrap="square" lIns="0" tIns="16510" rIns="0" bIns="0" rtlCol="0">
            <a:spAutoFit/>
          </a:bodyPr>
          <a:lstStyle/>
          <a:p>
            <a:pPr marL="12700">
              <a:lnSpc>
                <a:spcPct val="100000"/>
              </a:lnSpc>
              <a:spcBef>
                <a:spcPts val="130"/>
              </a:spcBef>
            </a:pPr>
            <a:r>
              <a:rPr lang="en-IN" sz="4800" u="none" spc="-25" dirty="0">
                <a:solidFill>
                  <a:schemeClr val="accent6">
                    <a:lumMod val="75000"/>
                  </a:schemeClr>
                </a:solidFill>
                <a:latin typeface="Times New Roman" panose="02020603050405020304" pitchFamily="18" charset="0"/>
                <a:cs typeface="Times New Roman" panose="02020603050405020304" pitchFamily="18" charset="0"/>
              </a:rPr>
              <a:t>E</a:t>
            </a:r>
            <a:r>
              <a:rPr lang="en-IN" sz="4800" u="none" spc="-195" dirty="0">
                <a:solidFill>
                  <a:schemeClr val="accent6">
                    <a:lumMod val="75000"/>
                  </a:schemeClr>
                </a:solidFill>
                <a:latin typeface="Times New Roman" panose="02020603050405020304" pitchFamily="18" charset="0"/>
                <a:cs typeface="Times New Roman" panose="02020603050405020304" pitchFamily="18" charset="0"/>
              </a:rPr>
              <a:t>x</a:t>
            </a:r>
            <a:r>
              <a:rPr lang="en-IN"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lang="en-IN" sz="4800" u="none" spc="45" dirty="0">
                <a:solidFill>
                  <a:schemeClr val="accent6">
                    <a:lumMod val="75000"/>
                  </a:schemeClr>
                </a:solidFill>
                <a:latin typeface="Times New Roman" panose="02020603050405020304" pitchFamily="18" charset="0"/>
                <a:cs typeface="Times New Roman" panose="02020603050405020304" pitchFamily="18" charset="0"/>
              </a:rPr>
              <a:t>s</a:t>
            </a:r>
            <a:r>
              <a:rPr lang="en-IN" sz="4800" u="none" spc="-150" dirty="0">
                <a:solidFill>
                  <a:schemeClr val="accent6">
                    <a:lumMod val="75000"/>
                  </a:schemeClr>
                </a:solidFill>
                <a:latin typeface="Times New Roman" panose="02020603050405020304" pitchFamily="18" charset="0"/>
                <a:cs typeface="Times New Roman" panose="02020603050405020304" pitchFamily="18" charset="0"/>
              </a:rPr>
              <a:t>t</a:t>
            </a:r>
            <a:r>
              <a:rPr lang="en-IN" sz="4800" u="none" spc="-135" dirty="0">
                <a:solidFill>
                  <a:schemeClr val="accent6">
                    <a:lumMod val="75000"/>
                  </a:schemeClr>
                </a:solidFill>
                <a:latin typeface="Times New Roman" panose="02020603050405020304" pitchFamily="18" charset="0"/>
                <a:cs typeface="Times New Roman" panose="02020603050405020304" pitchFamily="18" charset="0"/>
              </a:rPr>
              <a:t>i</a:t>
            </a:r>
            <a:r>
              <a:rPr lang="en-IN" sz="4800" u="none" spc="-165" dirty="0">
                <a:solidFill>
                  <a:schemeClr val="accent6">
                    <a:lumMod val="75000"/>
                  </a:schemeClr>
                </a:solidFill>
                <a:latin typeface="Times New Roman" panose="02020603050405020304" pitchFamily="18" charset="0"/>
                <a:cs typeface="Times New Roman" panose="02020603050405020304" pitchFamily="18" charset="0"/>
              </a:rPr>
              <a:t>n</a:t>
            </a:r>
            <a:r>
              <a:rPr lang="en-IN" sz="4800" u="none" spc="5" dirty="0">
                <a:solidFill>
                  <a:schemeClr val="accent6">
                    <a:lumMod val="75000"/>
                  </a:schemeClr>
                </a:solidFill>
                <a:latin typeface="Times New Roman" panose="02020603050405020304" pitchFamily="18" charset="0"/>
                <a:cs typeface="Times New Roman" panose="02020603050405020304" pitchFamily="18" charset="0"/>
              </a:rPr>
              <a:t>g</a:t>
            </a:r>
            <a:r>
              <a:rPr lang="en-IN" sz="4800" u="none" spc="-254" dirty="0">
                <a:latin typeface="Times New Roman" panose="02020603050405020304" pitchFamily="18" charset="0"/>
                <a:cs typeface="Times New Roman" panose="02020603050405020304" pitchFamily="18" charset="0"/>
              </a:rPr>
              <a:t> </a:t>
            </a:r>
            <a:r>
              <a:rPr lang="en-IN" sz="4800" u="none" spc="-60" dirty="0">
                <a:latin typeface="Times New Roman" panose="02020603050405020304" pitchFamily="18" charset="0"/>
                <a:cs typeface="Times New Roman" panose="02020603050405020304" pitchFamily="18" charset="0"/>
              </a:rPr>
              <a:t>M</a:t>
            </a:r>
            <a:r>
              <a:rPr lang="en-IN" sz="4800" u="none" spc="-195" dirty="0">
                <a:latin typeface="Times New Roman" panose="02020603050405020304" pitchFamily="18" charset="0"/>
                <a:cs typeface="Times New Roman" panose="02020603050405020304" pitchFamily="18" charset="0"/>
              </a:rPr>
              <a:t>e</a:t>
            </a:r>
            <a:r>
              <a:rPr lang="en-IN" sz="4800" u="none" spc="-220" dirty="0">
                <a:latin typeface="Times New Roman" panose="02020603050405020304" pitchFamily="18" charset="0"/>
                <a:cs typeface="Times New Roman" panose="02020603050405020304" pitchFamily="18" charset="0"/>
              </a:rPr>
              <a:t>t</a:t>
            </a:r>
            <a:r>
              <a:rPr lang="en-IN" sz="4800" u="none" spc="-175" dirty="0">
                <a:latin typeface="Times New Roman" panose="02020603050405020304" pitchFamily="18" charset="0"/>
                <a:cs typeface="Times New Roman" panose="02020603050405020304" pitchFamily="18" charset="0"/>
              </a:rPr>
              <a:t>h</a:t>
            </a:r>
            <a:r>
              <a:rPr lang="en-IN" sz="4800" u="none" spc="-170" dirty="0">
                <a:latin typeface="Times New Roman" panose="02020603050405020304" pitchFamily="18" charset="0"/>
                <a:cs typeface="Times New Roman" panose="02020603050405020304" pitchFamily="18" charset="0"/>
              </a:rPr>
              <a:t>o</a:t>
            </a:r>
            <a:r>
              <a:rPr lang="en-IN" sz="4800" u="none" spc="-65" dirty="0">
                <a:latin typeface="Times New Roman" panose="02020603050405020304" pitchFamily="18" charset="0"/>
                <a:cs typeface="Times New Roman" panose="02020603050405020304" pitchFamily="18" charset="0"/>
              </a:rPr>
              <a:t>d</a:t>
            </a:r>
            <a:r>
              <a:rPr lang="en-IN" sz="4800" u="none" spc="-240" dirty="0">
                <a:latin typeface="Times New Roman" panose="02020603050405020304" pitchFamily="18" charset="0"/>
                <a:cs typeface="Times New Roman" panose="02020603050405020304" pitchFamily="18" charset="0"/>
              </a:rPr>
              <a:t>o</a:t>
            </a:r>
            <a:r>
              <a:rPr lang="en-IN" sz="4800" u="none" spc="-80" dirty="0">
                <a:latin typeface="Times New Roman" panose="02020603050405020304" pitchFamily="18" charset="0"/>
                <a:cs typeface="Times New Roman" panose="02020603050405020304" pitchFamily="18" charset="0"/>
              </a:rPr>
              <a:t>l</a:t>
            </a:r>
            <a:r>
              <a:rPr lang="en-IN" sz="4800" u="none" spc="-135" dirty="0">
                <a:latin typeface="Times New Roman" panose="02020603050405020304" pitchFamily="18" charset="0"/>
                <a:cs typeface="Times New Roman" panose="02020603050405020304" pitchFamily="18" charset="0"/>
              </a:rPr>
              <a:t>o</a:t>
            </a:r>
            <a:r>
              <a:rPr lang="en-IN" sz="4800" u="none" spc="-35" dirty="0">
                <a:latin typeface="Times New Roman" panose="02020603050405020304" pitchFamily="18" charset="0"/>
                <a:cs typeface="Times New Roman" panose="02020603050405020304" pitchFamily="18" charset="0"/>
              </a:rPr>
              <a:t>g</a:t>
            </a:r>
            <a:r>
              <a:rPr lang="en-IN" sz="4800" u="none" spc="-135" dirty="0">
                <a:latin typeface="Times New Roman" panose="02020603050405020304" pitchFamily="18" charset="0"/>
                <a:cs typeface="Times New Roman" panose="02020603050405020304" pitchFamily="18" charset="0"/>
              </a:rPr>
              <a:t>i</a:t>
            </a:r>
            <a:r>
              <a:rPr lang="en-IN" sz="4800" u="none" spc="-195" dirty="0">
                <a:latin typeface="Times New Roman" panose="02020603050405020304" pitchFamily="18" charset="0"/>
                <a:cs typeface="Times New Roman" panose="02020603050405020304" pitchFamily="18" charset="0"/>
              </a:rPr>
              <a:t>e</a:t>
            </a:r>
            <a:r>
              <a:rPr lang="en-IN" sz="4800" u="none" spc="90" dirty="0">
                <a:latin typeface="Times New Roman" panose="02020603050405020304" pitchFamily="18" charset="0"/>
                <a:cs typeface="Times New Roman" panose="02020603050405020304" pitchFamily="18" charset="0"/>
              </a:rPr>
              <a:t>s</a:t>
            </a:r>
            <a:endParaRPr sz="48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35</a:t>
            </a:fld>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947400" cy="3872865"/>
          </a:xfrm>
          <a:prstGeom prst="rect">
            <a:avLst/>
          </a:prstGeom>
        </p:spPr>
        <p:txBody>
          <a:bodyPr vert="horz" wrap="square" lIns="0" tIns="15875" rIns="0" bIns="0" rtlCol="0">
            <a:spAutoFit/>
          </a:bodyPr>
          <a:lstStyle/>
          <a:p>
            <a:pPr marL="419100" indent="-407034">
              <a:lnSpc>
                <a:spcPct val="100000"/>
              </a:lnSpc>
              <a:spcBef>
                <a:spcPts val="125"/>
              </a:spcBef>
              <a:buFont typeface="Arial MT"/>
              <a:buChar char="●"/>
              <a:tabLst>
                <a:tab pos="419100" algn="l"/>
                <a:tab pos="419734" algn="l"/>
              </a:tabLst>
            </a:pPr>
            <a:r>
              <a:rPr sz="2750" b="1" spc="-60" dirty="0">
                <a:latin typeface="Times New Roman" panose="02020603050405020304" pitchFamily="18" charset="0"/>
                <a:cs typeface="Times New Roman" panose="02020603050405020304" pitchFamily="18" charset="0"/>
              </a:rPr>
              <a:t>Irrigation:</a:t>
            </a:r>
            <a:endParaRPr sz="2750">
              <a:latin typeface="Times New Roman" panose="02020603050405020304" pitchFamily="18" charset="0"/>
              <a:cs typeface="Times New Roman" panose="02020603050405020304" pitchFamily="18" charset="0"/>
            </a:endParaRPr>
          </a:p>
          <a:p>
            <a:pPr marL="419100" marR="5080" indent="-407034">
              <a:lnSpc>
                <a:spcPct val="102400"/>
              </a:lnSpc>
              <a:buFont typeface="Arial MT"/>
              <a:buChar char="●"/>
              <a:tabLst>
                <a:tab pos="419100" algn="l"/>
                <a:tab pos="419734" algn="l"/>
              </a:tabLst>
            </a:pPr>
            <a:r>
              <a:rPr sz="2750" b="1" spc="355" dirty="0">
                <a:latin typeface="Times New Roman" panose="02020603050405020304" pitchFamily="18" charset="0"/>
                <a:cs typeface="Times New Roman" panose="02020603050405020304" pitchFamily="18" charset="0"/>
              </a:rPr>
              <a:t>I</a:t>
            </a:r>
            <a:r>
              <a:rPr sz="2750" b="1" spc="-140" dirty="0">
                <a:latin typeface="Times New Roman" panose="02020603050405020304" pitchFamily="18" charset="0"/>
                <a:cs typeface="Times New Roman" panose="02020603050405020304" pitchFamily="18" charset="0"/>
              </a:rPr>
              <a:t>o</a:t>
            </a:r>
            <a:r>
              <a:rPr sz="2750" b="1" spc="-220" dirty="0">
                <a:latin typeface="Times New Roman" panose="02020603050405020304" pitchFamily="18" charset="0"/>
                <a:cs typeface="Times New Roman" panose="02020603050405020304" pitchFamily="18" charset="0"/>
              </a:rPr>
              <a:t>T</a:t>
            </a:r>
            <a:r>
              <a:rPr sz="2750" b="1" spc="-265" dirty="0">
                <a:latin typeface="Times New Roman" panose="02020603050405020304" pitchFamily="18" charset="0"/>
                <a:cs typeface="Times New Roman" panose="02020603050405020304" pitchFamily="18" charset="0"/>
              </a:rPr>
              <a:t> </a:t>
            </a:r>
            <a:r>
              <a:rPr sz="2750" b="1" spc="165" dirty="0">
                <a:latin typeface="Times New Roman" panose="02020603050405020304" pitchFamily="18" charset="0"/>
                <a:cs typeface="Times New Roman" panose="02020603050405020304" pitchFamily="18" charset="0"/>
              </a:rPr>
              <a:t>S</a:t>
            </a:r>
            <a:r>
              <a:rPr sz="2750" b="1" spc="-160" dirty="0">
                <a:latin typeface="Times New Roman" panose="02020603050405020304" pitchFamily="18" charset="0"/>
                <a:cs typeface="Times New Roman" panose="02020603050405020304" pitchFamily="18" charset="0"/>
              </a:rPr>
              <a:t>e</a:t>
            </a:r>
            <a:r>
              <a:rPr sz="2750" b="1" spc="-30" dirty="0">
                <a:latin typeface="Times New Roman" panose="02020603050405020304" pitchFamily="18" charset="0"/>
                <a:cs typeface="Times New Roman" panose="02020603050405020304" pitchFamily="18" charset="0"/>
              </a:rPr>
              <a:t>n</a:t>
            </a:r>
            <a:r>
              <a:rPr sz="2750" b="1" spc="-10" dirty="0">
                <a:latin typeface="Times New Roman" panose="02020603050405020304" pitchFamily="18" charset="0"/>
                <a:cs typeface="Times New Roman" panose="02020603050405020304" pitchFamily="18" charset="0"/>
              </a:rPr>
              <a:t>s</a:t>
            </a:r>
            <a:r>
              <a:rPr sz="2750" b="1" spc="-140" dirty="0">
                <a:latin typeface="Times New Roman" panose="02020603050405020304" pitchFamily="18" charset="0"/>
                <a:cs typeface="Times New Roman" panose="02020603050405020304" pitchFamily="18" charset="0"/>
              </a:rPr>
              <a:t>o</a:t>
            </a:r>
            <a:r>
              <a:rPr sz="2750" b="1" spc="-130" dirty="0">
                <a:latin typeface="Times New Roman" panose="02020603050405020304" pitchFamily="18" charset="0"/>
                <a:cs typeface="Times New Roman" panose="02020603050405020304" pitchFamily="18" charset="0"/>
              </a:rPr>
              <a:t>r</a:t>
            </a:r>
            <a:r>
              <a:rPr sz="2750" b="1" spc="85" dirty="0">
                <a:latin typeface="Times New Roman" panose="02020603050405020304" pitchFamily="18" charset="0"/>
                <a:cs typeface="Times New Roman" panose="02020603050405020304" pitchFamily="18" charset="0"/>
              </a:rPr>
              <a:t>s</a:t>
            </a:r>
            <a:r>
              <a:rPr sz="2750" b="1" spc="-170" dirty="0">
                <a:latin typeface="Times New Roman" panose="02020603050405020304" pitchFamily="18" charset="0"/>
                <a:cs typeface="Times New Roman" panose="02020603050405020304" pitchFamily="18" charset="0"/>
              </a:rPr>
              <a:t>:</a:t>
            </a:r>
            <a:r>
              <a:rPr sz="2750" b="1" spc="-229"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C</a:t>
            </a:r>
            <a:r>
              <a:rPr sz="2750" spc="-70" dirty="0">
                <a:latin typeface="Times New Roman" panose="02020603050405020304" pitchFamily="18" charset="0"/>
                <a:cs typeface="Times New Roman" panose="02020603050405020304" pitchFamily="18" charset="0"/>
              </a:rPr>
              <a:t>o</a:t>
            </a:r>
            <a:r>
              <a:rPr sz="2750" spc="40" dirty="0">
                <a:latin typeface="Times New Roman" panose="02020603050405020304" pitchFamily="18" charset="0"/>
                <a:cs typeface="Times New Roman" panose="02020603050405020304" pitchFamily="18" charset="0"/>
              </a:rPr>
              <a:t>ll</a:t>
            </a:r>
            <a:r>
              <a:rPr sz="2750" spc="-25"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30" dirty="0">
                <a:latin typeface="Times New Roman" panose="02020603050405020304" pitchFamily="18" charset="0"/>
                <a:cs typeface="Times New Roman" panose="02020603050405020304" pitchFamily="18" charset="0"/>
              </a:rPr>
              <a:t>t</a:t>
            </a:r>
            <a:r>
              <a:rPr sz="2750" spc="-35"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23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d</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t</a:t>
            </a:r>
            <a:r>
              <a:rPr sz="2750" spc="-105" dirty="0">
                <a:latin typeface="Times New Roman" panose="02020603050405020304" pitchFamily="18" charset="0"/>
                <a:cs typeface="Times New Roman" panose="02020603050405020304" pitchFamily="18" charset="0"/>
              </a:rPr>
              <a:t>a</a:t>
            </a:r>
            <a:r>
              <a:rPr sz="2750" spc="-254"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spc="-70" dirty="0">
                <a:latin typeface="Times New Roman" panose="02020603050405020304" pitchFamily="18" charset="0"/>
                <a:cs typeface="Times New Roman" panose="02020603050405020304" pitchFamily="18" charset="0"/>
              </a:rPr>
              <a:t>o</a:t>
            </a:r>
            <a:r>
              <a:rPr sz="2750" spc="35" dirty="0">
                <a:latin typeface="Times New Roman" panose="02020603050405020304" pitchFamily="18" charset="0"/>
                <a:cs typeface="Times New Roman" panose="02020603050405020304" pitchFamily="18" charset="0"/>
              </a:rPr>
              <a:t>i</a:t>
            </a:r>
            <a:r>
              <a:rPr sz="2750" spc="55" dirty="0">
                <a:latin typeface="Times New Roman" panose="02020603050405020304" pitchFamily="18" charset="0"/>
                <a:cs typeface="Times New Roman" panose="02020603050405020304" pitchFamily="18" charset="0"/>
              </a:rPr>
              <a:t>l</a:t>
            </a:r>
            <a:r>
              <a:rPr sz="2750" spc="-275" dirty="0">
                <a:latin typeface="Times New Roman" panose="02020603050405020304" pitchFamily="18" charset="0"/>
                <a:cs typeface="Times New Roman" panose="02020603050405020304" pitchFamily="18" charset="0"/>
              </a:rPr>
              <a:t> </a:t>
            </a:r>
            <a:r>
              <a:rPr sz="2750" spc="-135" dirty="0">
                <a:latin typeface="Times New Roman" panose="02020603050405020304" pitchFamily="18" charset="0"/>
                <a:cs typeface="Times New Roman" panose="02020603050405020304" pitchFamily="18" charset="0"/>
              </a:rPr>
              <a:t>m</a:t>
            </a:r>
            <a:r>
              <a:rPr sz="2750" spc="-70" dirty="0">
                <a:latin typeface="Times New Roman" panose="02020603050405020304" pitchFamily="18" charset="0"/>
                <a:cs typeface="Times New Roman" panose="02020603050405020304" pitchFamily="18" charset="0"/>
              </a:rPr>
              <a:t>o</a:t>
            </a:r>
            <a:r>
              <a:rPr sz="2750" spc="-35" dirty="0">
                <a:latin typeface="Times New Roman" panose="02020603050405020304" pitchFamily="18" charset="0"/>
                <a:cs typeface="Times New Roman" panose="02020603050405020304" pitchFamily="18" charset="0"/>
              </a:rPr>
              <a:t>i</a:t>
            </a:r>
            <a:r>
              <a:rPr sz="2750" spc="45"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t</a:t>
            </a:r>
            <a:r>
              <a:rPr sz="2750" spc="-35" dirty="0">
                <a:latin typeface="Times New Roman" panose="02020603050405020304" pitchFamily="18" charset="0"/>
                <a:cs typeface="Times New Roman" panose="02020603050405020304" pitchFamily="18" charset="0"/>
              </a:rPr>
              <a:t>u</a:t>
            </a:r>
            <a:r>
              <a:rPr sz="2750" spc="-95"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e</a:t>
            </a:r>
            <a:r>
              <a:rPr sz="2750" spc="-145" dirty="0">
                <a:latin typeface="Times New Roman" panose="02020603050405020304" pitchFamily="18" charset="0"/>
                <a:cs typeface="Times New Roman" panose="02020603050405020304" pitchFamily="18" charset="0"/>
              </a:rPr>
              <a:t>,</a:t>
            </a:r>
            <a:r>
              <a:rPr sz="2750" spc="-20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t</a:t>
            </a:r>
            <a:r>
              <a:rPr sz="2750" spc="-25" dirty="0">
                <a:latin typeface="Times New Roman" panose="02020603050405020304" pitchFamily="18" charset="0"/>
                <a:cs typeface="Times New Roman" panose="02020603050405020304" pitchFamily="18" charset="0"/>
              </a:rPr>
              <a:t>e</a:t>
            </a:r>
            <a:r>
              <a:rPr sz="2750" spc="-135" dirty="0">
                <a:latin typeface="Times New Roman" panose="02020603050405020304" pitchFamily="18" charset="0"/>
                <a:cs typeface="Times New Roman" panose="02020603050405020304" pitchFamily="18" charset="0"/>
              </a:rPr>
              <a:t>m</a:t>
            </a:r>
            <a:r>
              <a:rPr sz="2750" spc="-25" dirty="0">
                <a:latin typeface="Times New Roman" panose="02020603050405020304" pitchFamily="18" charset="0"/>
                <a:cs typeface="Times New Roman" panose="02020603050405020304" pitchFamily="18" charset="0"/>
              </a:rPr>
              <a:t>p</a:t>
            </a:r>
            <a:r>
              <a:rPr sz="2750" spc="-100" dirty="0">
                <a:latin typeface="Times New Roman" panose="02020603050405020304" pitchFamily="18" charset="0"/>
                <a:cs typeface="Times New Roman" panose="02020603050405020304" pitchFamily="18" charset="0"/>
              </a:rPr>
              <a:t>e</a:t>
            </a:r>
            <a:r>
              <a:rPr sz="2750" spc="-2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at</a:t>
            </a:r>
            <a:r>
              <a:rPr sz="2750" spc="-35" dirty="0">
                <a:latin typeface="Times New Roman" panose="02020603050405020304" pitchFamily="18" charset="0"/>
                <a:cs typeface="Times New Roman" panose="02020603050405020304" pitchFamily="18" charset="0"/>
              </a:rPr>
              <a:t>u</a:t>
            </a:r>
            <a:r>
              <a:rPr sz="2750" spc="-95"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e</a:t>
            </a:r>
            <a:r>
              <a:rPr sz="2750" spc="-145" dirty="0">
                <a:latin typeface="Times New Roman" panose="02020603050405020304" pitchFamily="18" charset="0"/>
                <a:cs typeface="Times New Roman" panose="02020603050405020304" pitchFamily="18" charset="0"/>
              </a:rPr>
              <a:t>,</a:t>
            </a:r>
            <a:r>
              <a:rPr sz="2750" spc="-20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9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hu</a:t>
            </a:r>
            <a:r>
              <a:rPr sz="2750" spc="-85" dirty="0">
                <a:latin typeface="Times New Roman" panose="02020603050405020304" pitchFamily="18" charset="0"/>
                <a:cs typeface="Times New Roman" panose="02020603050405020304" pitchFamily="18" charset="0"/>
              </a:rPr>
              <a:t>m</a:t>
            </a:r>
            <a:r>
              <a:rPr sz="2750" spc="-35" dirty="0">
                <a:latin typeface="Times New Roman" panose="02020603050405020304" pitchFamily="18" charset="0"/>
                <a:cs typeface="Times New Roman" panose="02020603050405020304" pitchFamily="18" charset="0"/>
              </a:rPr>
              <a:t>i</a:t>
            </a:r>
            <a:r>
              <a:rPr sz="2750" spc="-25" dirty="0">
                <a:latin typeface="Times New Roman" panose="02020603050405020304" pitchFamily="18" charset="0"/>
                <a:cs typeface="Times New Roman" panose="02020603050405020304" pitchFamily="18" charset="0"/>
              </a:rPr>
              <a:t>d</a:t>
            </a:r>
            <a:r>
              <a:rPr sz="2750" spc="-3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t</a:t>
            </a:r>
            <a:r>
              <a:rPr sz="2750" spc="-90" dirty="0">
                <a:latin typeface="Times New Roman" panose="02020603050405020304" pitchFamily="18" charset="0"/>
                <a:cs typeface="Times New Roman" panose="02020603050405020304" pitchFamily="18" charset="0"/>
              </a:rPr>
              <a:t>y  </a:t>
            </a:r>
            <a:r>
              <a:rPr sz="2750" spc="-55" dirty="0">
                <a:latin typeface="Times New Roman" panose="02020603050405020304" pitchFamily="18" charset="0"/>
                <a:cs typeface="Times New Roman" panose="02020603050405020304" pitchFamily="18" charset="0"/>
              </a:rPr>
              <a:t>f</a:t>
            </a:r>
            <a:r>
              <a:rPr sz="2750" spc="-75" dirty="0">
                <a:latin typeface="Times New Roman" panose="02020603050405020304" pitchFamily="18" charset="0"/>
                <a:cs typeface="Times New Roman" panose="02020603050405020304" pitchFamily="18" charset="0"/>
              </a:rPr>
              <a:t>o</a:t>
            </a:r>
            <a:r>
              <a:rPr sz="2750" spc="-70" dirty="0">
                <a:latin typeface="Times New Roman" panose="02020603050405020304" pitchFamily="18" charset="0"/>
                <a:cs typeface="Times New Roman" panose="02020603050405020304" pitchFamily="18" charset="0"/>
              </a:rPr>
              <a:t>r</a:t>
            </a:r>
            <a:r>
              <a:rPr sz="2750" spc="-28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p</a:t>
            </a:r>
            <a:r>
              <a:rPr sz="2750" spc="-9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45"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a:t>
            </a:r>
            <a:r>
              <a:rPr sz="2750" spc="-75" dirty="0">
                <a:latin typeface="Times New Roman" panose="02020603050405020304" pitchFamily="18" charset="0"/>
                <a:cs typeface="Times New Roman" panose="02020603050405020304" pitchFamily="18" charset="0"/>
              </a:rPr>
              <a:t>e</a:t>
            </a:r>
            <a:r>
              <a:rPr sz="2750" spc="-215"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i</a:t>
            </a:r>
            <a:r>
              <a:rPr sz="2750" spc="-90" dirty="0">
                <a:latin typeface="Times New Roman" panose="02020603050405020304" pitchFamily="18" charset="0"/>
                <a:cs typeface="Times New Roman" panose="02020603050405020304" pitchFamily="18" charset="0"/>
              </a:rPr>
              <a:t>r</a:t>
            </a:r>
            <a:r>
              <a:rPr sz="2750" spc="-20" dirty="0">
                <a:latin typeface="Times New Roman" panose="02020603050405020304" pitchFamily="18" charset="0"/>
                <a:cs typeface="Times New Roman" panose="02020603050405020304" pitchFamily="18" charset="0"/>
              </a:rPr>
              <a:t>r</a:t>
            </a:r>
            <a:r>
              <a:rPr sz="2750" spc="-30" dirty="0">
                <a:latin typeface="Times New Roman" panose="02020603050405020304" pitchFamily="18" charset="0"/>
                <a:cs typeface="Times New Roman" panose="02020603050405020304" pitchFamily="18" charset="0"/>
              </a:rPr>
              <a:t>i</a:t>
            </a:r>
            <a:r>
              <a:rPr sz="2750" spc="-170" dirty="0">
                <a:latin typeface="Times New Roman" panose="02020603050405020304" pitchFamily="18" charset="0"/>
                <a:cs typeface="Times New Roman" panose="02020603050405020304" pitchFamily="18" charset="0"/>
              </a:rPr>
              <a:t>g</a:t>
            </a:r>
            <a:r>
              <a:rPr sz="2750" spc="-100" dirty="0">
                <a:latin typeface="Times New Roman" panose="02020603050405020304" pitchFamily="18" charset="0"/>
                <a:cs typeface="Times New Roman" panose="02020603050405020304" pitchFamily="18" charset="0"/>
              </a:rPr>
              <a:t>a</a:t>
            </a:r>
            <a:r>
              <a:rPr sz="2750" spc="-25" dirty="0">
                <a:latin typeface="Times New Roman" panose="02020603050405020304" pitchFamily="18" charset="0"/>
                <a:cs typeface="Times New Roman" panose="02020603050405020304" pitchFamily="18" charset="0"/>
              </a:rPr>
              <a:t>t</a:t>
            </a:r>
            <a:r>
              <a:rPr sz="2750" spc="-30" dirty="0">
                <a:latin typeface="Times New Roman" panose="02020603050405020304" pitchFamily="18" charset="0"/>
                <a:cs typeface="Times New Roman" panose="02020603050405020304" pitchFamily="18" charset="0"/>
              </a:rPr>
              <a:t>i</a:t>
            </a:r>
            <a:r>
              <a:rPr sz="2750" spc="-75"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0" dirty="0">
                <a:latin typeface="Times New Roman" panose="02020603050405020304" pitchFamily="18" charset="0"/>
                <a:cs typeface="Times New Roman" panose="02020603050405020304" pitchFamily="18" charset="0"/>
              </a:rPr>
              <a:t> </a:t>
            </a:r>
            <a:r>
              <a:rPr sz="2750" dirty="0">
                <a:latin typeface="Times New Roman" panose="02020603050405020304" pitchFamily="18" charset="0"/>
                <a:cs typeface="Times New Roman" panose="02020603050405020304" pitchFamily="18" charset="0"/>
              </a:rPr>
              <a:t>c</a:t>
            </a:r>
            <a:r>
              <a:rPr sz="2750" spc="-75" dirty="0">
                <a:latin typeface="Times New Roman" panose="02020603050405020304" pitchFamily="18" charset="0"/>
                <a:cs typeface="Times New Roman" panose="02020603050405020304" pitchFamily="18" charset="0"/>
              </a:rPr>
              <a:t>o</a:t>
            </a:r>
            <a:r>
              <a:rPr sz="2750" spc="-90" dirty="0">
                <a:latin typeface="Times New Roman" panose="02020603050405020304" pitchFamily="18" charset="0"/>
                <a:cs typeface="Times New Roman" panose="02020603050405020304" pitchFamily="18" charset="0"/>
              </a:rPr>
              <a:t>n</a:t>
            </a:r>
            <a:r>
              <a:rPr sz="2750" spc="-40" dirty="0">
                <a:latin typeface="Times New Roman" panose="02020603050405020304" pitchFamily="18" charset="0"/>
                <a:cs typeface="Times New Roman" panose="02020603050405020304" pitchFamily="18" charset="0"/>
              </a:rPr>
              <a:t>t</a:t>
            </a:r>
            <a:r>
              <a:rPr sz="2750" spc="-90" dirty="0">
                <a:latin typeface="Times New Roman" panose="02020603050405020304" pitchFamily="18" charset="0"/>
                <a:cs typeface="Times New Roman" panose="02020603050405020304" pitchFamily="18" charset="0"/>
              </a:rPr>
              <a:t>r</a:t>
            </a:r>
            <a:r>
              <a:rPr sz="2750" spc="-75" dirty="0">
                <a:latin typeface="Times New Roman" panose="02020603050405020304" pitchFamily="18" charset="0"/>
                <a:cs typeface="Times New Roman" panose="02020603050405020304" pitchFamily="18" charset="0"/>
              </a:rPr>
              <a:t>o</a:t>
            </a:r>
            <a:r>
              <a:rPr sz="2750" spc="45" dirty="0">
                <a:latin typeface="Times New Roman" panose="02020603050405020304" pitchFamily="18" charset="0"/>
                <a:cs typeface="Times New Roman" panose="02020603050405020304" pitchFamily="18" charset="0"/>
              </a:rPr>
              <a:t>l</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a:p>
            <a:pPr marL="419100" marR="695960" indent="-407034">
              <a:lnSpc>
                <a:spcPct val="102400"/>
              </a:lnSpc>
              <a:buFont typeface="Arial MT"/>
              <a:buChar char="●"/>
              <a:tabLst>
                <a:tab pos="419100" algn="l"/>
                <a:tab pos="419734" algn="l"/>
              </a:tabLst>
            </a:pPr>
            <a:r>
              <a:rPr sz="2750" b="1" spc="-80" dirty="0">
                <a:latin typeface="Times New Roman" panose="02020603050405020304" pitchFamily="18" charset="0"/>
                <a:cs typeface="Times New Roman" panose="02020603050405020304" pitchFamily="18" charset="0"/>
              </a:rPr>
              <a:t>Machine</a:t>
            </a:r>
            <a:r>
              <a:rPr sz="2750" b="1" spc="-285" dirty="0">
                <a:latin typeface="Times New Roman" panose="02020603050405020304" pitchFamily="18" charset="0"/>
                <a:cs typeface="Times New Roman" panose="02020603050405020304" pitchFamily="18" charset="0"/>
              </a:rPr>
              <a:t> </a:t>
            </a:r>
            <a:r>
              <a:rPr sz="2750" b="1" spc="-95" dirty="0">
                <a:latin typeface="Times New Roman" panose="02020603050405020304" pitchFamily="18" charset="0"/>
                <a:cs typeface="Times New Roman" panose="02020603050405020304" pitchFamily="18" charset="0"/>
              </a:rPr>
              <a:t>Learning</a:t>
            </a:r>
            <a:r>
              <a:rPr sz="2750" b="1" spc="-254" dirty="0">
                <a:latin typeface="Times New Roman" panose="02020603050405020304" pitchFamily="18" charset="0"/>
                <a:cs typeface="Times New Roman" panose="02020603050405020304" pitchFamily="18" charset="0"/>
              </a:rPr>
              <a:t> </a:t>
            </a:r>
            <a:r>
              <a:rPr sz="2750" b="1" spc="-75" dirty="0">
                <a:latin typeface="Times New Roman" panose="02020603050405020304" pitchFamily="18" charset="0"/>
                <a:cs typeface="Times New Roman" panose="02020603050405020304" pitchFamily="18" charset="0"/>
              </a:rPr>
              <a:t>Algorithms:</a:t>
            </a:r>
            <a:r>
              <a:rPr sz="2750" b="1" spc="-24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Predicting</a:t>
            </a:r>
            <a:r>
              <a:rPr sz="2750" spc="-225"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water</a:t>
            </a:r>
            <a:r>
              <a:rPr sz="2750" spc="-27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requirements</a:t>
            </a:r>
            <a:r>
              <a:rPr sz="2750" spc="-27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using </a:t>
            </a:r>
            <a:r>
              <a:rPr sz="2750" spc="-844"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h</a:t>
            </a:r>
            <a:r>
              <a:rPr sz="2750" spc="10" dirty="0">
                <a:latin typeface="Times New Roman" panose="02020603050405020304" pitchFamily="18" charset="0"/>
                <a:cs typeface="Times New Roman" panose="02020603050405020304" pitchFamily="18" charset="0"/>
              </a:rPr>
              <a:t>i</a:t>
            </a:r>
            <a:r>
              <a:rPr sz="2750" spc="-30" dirty="0">
                <a:latin typeface="Times New Roman" panose="02020603050405020304" pitchFamily="18" charset="0"/>
                <a:cs typeface="Times New Roman" panose="02020603050405020304" pitchFamily="18" charset="0"/>
              </a:rPr>
              <a:t>s</a:t>
            </a:r>
            <a:r>
              <a:rPr sz="2750" spc="-25" dirty="0">
                <a:latin typeface="Times New Roman" panose="02020603050405020304" pitchFamily="18" charset="0"/>
                <a:cs typeface="Times New Roman" panose="02020603050405020304" pitchFamily="18" charset="0"/>
              </a:rPr>
              <a:t>t</a:t>
            </a:r>
            <a:r>
              <a:rPr sz="2750" spc="-75" dirty="0">
                <a:latin typeface="Times New Roman" panose="02020603050405020304" pitchFamily="18" charset="0"/>
                <a:cs typeface="Times New Roman" panose="02020603050405020304" pitchFamily="18" charset="0"/>
              </a:rPr>
              <a:t>o</a:t>
            </a:r>
            <a:r>
              <a:rPr sz="2750" spc="-90" dirty="0">
                <a:latin typeface="Times New Roman" panose="02020603050405020304" pitchFamily="18" charset="0"/>
                <a:cs typeface="Times New Roman" panose="02020603050405020304" pitchFamily="18" charset="0"/>
              </a:rPr>
              <a:t>r</a:t>
            </a:r>
            <a:r>
              <a:rPr sz="2750" spc="45" dirty="0">
                <a:latin typeface="Times New Roman" panose="02020603050405020304" pitchFamily="18" charset="0"/>
                <a:cs typeface="Times New Roman" panose="02020603050405020304" pitchFamily="18" charset="0"/>
              </a:rPr>
              <a:t>i</a:t>
            </a:r>
            <a:r>
              <a:rPr sz="2750" dirty="0">
                <a:latin typeface="Times New Roman" panose="02020603050405020304" pitchFamily="18" charset="0"/>
                <a:cs typeface="Times New Roman" panose="02020603050405020304" pitchFamily="18" charset="0"/>
              </a:rPr>
              <a:t>c</a:t>
            </a:r>
            <a:r>
              <a:rPr sz="2750" spc="-100" dirty="0">
                <a:latin typeface="Times New Roman" panose="02020603050405020304" pitchFamily="18" charset="0"/>
                <a:cs typeface="Times New Roman" panose="02020603050405020304" pitchFamily="18" charset="0"/>
              </a:rPr>
              <a:t>a</a:t>
            </a:r>
            <a:r>
              <a:rPr sz="2750" spc="55" dirty="0">
                <a:latin typeface="Times New Roman" panose="02020603050405020304" pitchFamily="18" charset="0"/>
                <a:cs typeface="Times New Roman" panose="02020603050405020304" pitchFamily="18" charset="0"/>
              </a:rPr>
              <a:t>l</a:t>
            </a:r>
            <a:r>
              <a:rPr sz="2750" spc="-27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da</a:t>
            </a:r>
            <a:r>
              <a:rPr sz="2750" spc="-25" dirty="0">
                <a:latin typeface="Times New Roman" panose="02020603050405020304" pitchFamily="18" charset="0"/>
                <a:cs typeface="Times New Roman" panose="02020603050405020304" pitchFamily="18" charset="0"/>
              </a:rPr>
              <a:t>t</a:t>
            </a:r>
            <a:r>
              <a:rPr sz="2750" spc="-105" dirty="0">
                <a:latin typeface="Times New Roman" panose="02020603050405020304" pitchFamily="18" charset="0"/>
                <a:cs typeface="Times New Roman" panose="02020603050405020304" pitchFamily="18" charset="0"/>
              </a:rPr>
              <a:t>a</a:t>
            </a:r>
            <a:r>
              <a:rPr sz="2750" spc="-25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9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w</a:t>
            </a:r>
            <a:r>
              <a:rPr sz="2750" spc="-30" dirty="0">
                <a:latin typeface="Times New Roman" panose="02020603050405020304" pitchFamily="18" charset="0"/>
                <a:cs typeface="Times New Roman" panose="02020603050405020304" pitchFamily="18" charset="0"/>
              </a:rPr>
              <a:t>e</a:t>
            </a:r>
            <a:r>
              <a:rPr sz="2750" spc="-100" dirty="0">
                <a:latin typeface="Times New Roman" panose="02020603050405020304" pitchFamily="18" charset="0"/>
                <a:cs typeface="Times New Roman" panose="02020603050405020304" pitchFamily="18" charset="0"/>
              </a:rPr>
              <a:t>a</a:t>
            </a:r>
            <a:r>
              <a:rPr sz="2750" spc="-25" dirty="0">
                <a:latin typeface="Times New Roman" panose="02020603050405020304" pitchFamily="18" charset="0"/>
                <a:cs typeface="Times New Roman" panose="02020603050405020304" pitchFamily="18" charset="0"/>
              </a:rPr>
              <a:t>t</a:t>
            </a:r>
            <a:r>
              <a:rPr sz="2750" spc="-95" dirty="0">
                <a:latin typeface="Times New Roman" panose="02020603050405020304" pitchFamily="18" charset="0"/>
                <a:cs typeface="Times New Roman" panose="02020603050405020304" pitchFamily="18" charset="0"/>
              </a:rPr>
              <a:t>h</a:t>
            </a:r>
            <a:r>
              <a:rPr sz="2750" spc="-114" dirty="0">
                <a:latin typeface="Times New Roman" panose="02020603050405020304" pitchFamily="18" charset="0"/>
                <a:cs typeface="Times New Roman" panose="02020603050405020304" pitchFamily="18" charset="0"/>
              </a:rPr>
              <a:t>e</a:t>
            </a:r>
            <a:r>
              <a:rPr sz="2750" spc="-70" dirty="0">
                <a:latin typeface="Times New Roman" panose="02020603050405020304" pitchFamily="18" charset="0"/>
                <a:cs typeface="Times New Roman" panose="02020603050405020304" pitchFamily="18" charset="0"/>
              </a:rPr>
              <a:t>r</a:t>
            </a:r>
            <a:r>
              <a:rPr sz="2750" spc="-28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f</a:t>
            </a:r>
            <a:r>
              <a:rPr sz="2750" spc="-75" dirty="0">
                <a:latin typeface="Times New Roman" panose="02020603050405020304" pitchFamily="18" charset="0"/>
                <a:cs typeface="Times New Roman" panose="02020603050405020304" pitchFamily="18" charset="0"/>
              </a:rPr>
              <a:t>o</a:t>
            </a:r>
            <a:r>
              <a:rPr sz="2750" spc="-20" dirty="0">
                <a:latin typeface="Times New Roman" panose="02020603050405020304" pitchFamily="18" charset="0"/>
                <a:cs typeface="Times New Roman" panose="02020603050405020304" pitchFamily="18" charset="0"/>
              </a:rPr>
              <a:t>r</a:t>
            </a:r>
            <a:r>
              <a:rPr sz="2750" spc="-100" dirty="0">
                <a:latin typeface="Times New Roman" panose="02020603050405020304" pitchFamily="18" charset="0"/>
                <a:cs typeface="Times New Roman" panose="02020603050405020304" pitchFamily="18" charset="0"/>
              </a:rPr>
              <a:t>e</a:t>
            </a:r>
            <a:r>
              <a:rPr sz="2750" dirty="0">
                <a:latin typeface="Times New Roman" panose="02020603050405020304" pitchFamily="18" charset="0"/>
                <a:cs typeface="Times New Roman" panose="02020603050405020304" pitchFamily="18" charset="0"/>
              </a:rPr>
              <a:t>c</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25" dirty="0">
                <a:latin typeface="Times New Roman" panose="02020603050405020304" pitchFamily="18" charset="0"/>
                <a:cs typeface="Times New Roman" panose="02020603050405020304" pitchFamily="18" charset="0"/>
              </a:rPr>
              <a:t>t</a:t>
            </a:r>
            <a:r>
              <a:rPr sz="2750" spc="45" dirty="0">
                <a:latin typeface="Times New Roman" panose="02020603050405020304" pitchFamily="18" charset="0"/>
                <a:cs typeface="Times New Roman" panose="02020603050405020304" pitchFamily="18" charset="0"/>
              </a:rPr>
              <a:t>s</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a:p>
            <a:pPr marL="419100" marR="1173480" indent="-407034">
              <a:lnSpc>
                <a:spcPts val="3379"/>
              </a:lnSpc>
              <a:spcBef>
                <a:spcPts val="55"/>
              </a:spcBef>
              <a:buFont typeface="Arial MT"/>
              <a:buChar char="●"/>
              <a:tabLst>
                <a:tab pos="419100" algn="l"/>
                <a:tab pos="419734" algn="l"/>
              </a:tabLst>
            </a:pPr>
            <a:r>
              <a:rPr sz="2750" b="1" spc="-95" dirty="0">
                <a:latin typeface="Times New Roman" panose="02020603050405020304" pitchFamily="18" charset="0"/>
                <a:cs typeface="Times New Roman" panose="02020603050405020304" pitchFamily="18" charset="0"/>
              </a:rPr>
              <a:t>Predictive</a:t>
            </a:r>
            <a:r>
              <a:rPr sz="2750" b="1" spc="-215" dirty="0">
                <a:latin typeface="Times New Roman" panose="02020603050405020304" pitchFamily="18" charset="0"/>
                <a:cs typeface="Times New Roman" panose="02020603050405020304" pitchFamily="18" charset="0"/>
              </a:rPr>
              <a:t> </a:t>
            </a:r>
            <a:r>
              <a:rPr sz="2750" b="1" spc="-70" dirty="0">
                <a:latin typeface="Times New Roman" panose="02020603050405020304" pitchFamily="18" charset="0"/>
                <a:cs typeface="Times New Roman" panose="02020603050405020304" pitchFamily="18" charset="0"/>
              </a:rPr>
              <a:t>Analytics:</a:t>
            </a:r>
            <a:r>
              <a:rPr sz="2750" b="1" spc="-235"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Using</a:t>
            </a:r>
            <a:r>
              <a:rPr sz="2750" spc="-23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machine</a:t>
            </a:r>
            <a:r>
              <a:rPr sz="2750" spc="-28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learning</a:t>
            </a:r>
            <a:r>
              <a:rPr sz="2750" spc="-23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models</a:t>
            </a:r>
            <a:r>
              <a:rPr sz="2750" spc="-28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to</a:t>
            </a:r>
            <a:r>
              <a:rPr sz="2750" spc="-240"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forecast </a:t>
            </a:r>
            <a:r>
              <a:rPr sz="2750" spc="-844" dirty="0">
                <a:latin typeface="Times New Roman" panose="02020603050405020304" pitchFamily="18" charset="0"/>
                <a:cs typeface="Times New Roman" panose="02020603050405020304" pitchFamily="18" charset="0"/>
              </a:rPr>
              <a:t> </a:t>
            </a:r>
            <a:r>
              <a:rPr sz="2750" spc="40" dirty="0">
                <a:latin typeface="Times New Roman" panose="02020603050405020304" pitchFamily="18" charset="0"/>
                <a:cs typeface="Times New Roman" panose="02020603050405020304" pitchFamily="18" charset="0"/>
              </a:rPr>
              <a:t>i</a:t>
            </a:r>
            <a:r>
              <a:rPr sz="2750" spc="-90" dirty="0">
                <a:latin typeface="Times New Roman" panose="02020603050405020304" pitchFamily="18" charset="0"/>
                <a:cs typeface="Times New Roman" panose="02020603050405020304" pitchFamily="18" charset="0"/>
              </a:rPr>
              <a:t>rr</a:t>
            </a:r>
            <a:r>
              <a:rPr sz="2750" spc="40" dirty="0">
                <a:latin typeface="Times New Roman" panose="02020603050405020304" pitchFamily="18" charset="0"/>
                <a:cs typeface="Times New Roman" panose="02020603050405020304" pitchFamily="18" charset="0"/>
              </a:rPr>
              <a:t>i</a:t>
            </a:r>
            <a:r>
              <a:rPr sz="2750" spc="-175" dirty="0">
                <a:latin typeface="Times New Roman" panose="02020603050405020304" pitchFamily="18" charset="0"/>
                <a:cs typeface="Times New Roman" panose="02020603050405020304" pitchFamily="18" charset="0"/>
              </a:rPr>
              <a:t>g</a:t>
            </a:r>
            <a:r>
              <a:rPr sz="2750" spc="-100" dirty="0">
                <a:latin typeface="Times New Roman" panose="02020603050405020304" pitchFamily="18" charset="0"/>
                <a:cs typeface="Times New Roman" panose="02020603050405020304" pitchFamily="18" charset="0"/>
              </a:rPr>
              <a:t>at</a:t>
            </a:r>
            <a:r>
              <a:rPr sz="2750" spc="40" dirty="0">
                <a:latin typeface="Times New Roman" panose="02020603050405020304" pitchFamily="18" charset="0"/>
                <a:cs typeface="Times New Roman" panose="02020603050405020304" pitchFamily="18" charset="0"/>
              </a:rPr>
              <a:t>i</a:t>
            </a:r>
            <a:r>
              <a:rPr sz="2750" spc="-70"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n</a:t>
            </a:r>
            <a:r>
              <a:rPr sz="2750" spc="-110" dirty="0">
                <a:latin typeface="Times New Roman" panose="02020603050405020304" pitchFamily="18" charset="0"/>
                <a:cs typeface="Times New Roman" panose="02020603050405020304" pitchFamily="18" charset="0"/>
              </a:rPr>
              <a:t>e</a:t>
            </a:r>
            <a:r>
              <a:rPr sz="2750" spc="-25" dirty="0">
                <a:latin typeface="Times New Roman" panose="02020603050405020304" pitchFamily="18" charset="0"/>
                <a:cs typeface="Times New Roman" panose="02020603050405020304" pitchFamily="18" charset="0"/>
              </a:rPr>
              <a:t>e</a:t>
            </a:r>
            <a:r>
              <a:rPr sz="2750" spc="-95" dirty="0">
                <a:latin typeface="Times New Roman" panose="02020603050405020304" pitchFamily="18" charset="0"/>
                <a:cs typeface="Times New Roman" panose="02020603050405020304" pitchFamily="18" charset="0"/>
              </a:rPr>
              <a:t>d</a:t>
            </a:r>
            <a:r>
              <a:rPr sz="2750" spc="-10" dirty="0">
                <a:latin typeface="Times New Roman" panose="02020603050405020304" pitchFamily="18" charset="0"/>
                <a:cs typeface="Times New Roman" panose="02020603050405020304" pitchFamily="18" charset="0"/>
              </a:rPr>
              <a:t>s</a:t>
            </a:r>
            <a:r>
              <a:rPr sz="2750" spc="-20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8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o</a:t>
            </a:r>
            <a:r>
              <a:rPr sz="2750" spc="-95" dirty="0">
                <a:latin typeface="Times New Roman" panose="02020603050405020304" pitchFamily="18" charset="0"/>
                <a:cs typeface="Times New Roman" panose="02020603050405020304" pitchFamily="18" charset="0"/>
              </a:rPr>
              <a:t>p</a:t>
            </a:r>
            <a:r>
              <a:rPr sz="2750" spc="-25" dirty="0">
                <a:latin typeface="Times New Roman" panose="02020603050405020304" pitchFamily="18" charset="0"/>
                <a:cs typeface="Times New Roman" panose="02020603050405020304" pitchFamily="18" charset="0"/>
              </a:rPr>
              <a:t>t</a:t>
            </a:r>
            <a:r>
              <a:rPr sz="2750" spc="40" dirty="0">
                <a:latin typeface="Times New Roman" panose="02020603050405020304" pitchFamily="18" charset="0"/>
                <a:cs typeface="Times New Roman" panose="02020603050405020304" pitchFamily="18" charset="0"/>
              </a:rPr>
              <a:t>i</a:t>
            </a:r>
            <a:r>
              <a:rPr sz="2750" spc="-135" dirty="0">
                <a:latin typeface="Times New Roman" panose="02020603050405020304" pitchFamily="18" charset="0"/>
                <a:cs typeface="Times New Roman" panose="02020603050405020304" pitchFamily="18" charset="0"/>
              </a:rPr>
              <a:t>m</a:t>
            </a:r>
            <a:r>
              <a:rPr sz="2750" spc="40" dirty="0">
                <a:latin typeface="Times New Roman" panose="02020603050405020304" pitchFamily="18" charset="0"/>
                <a:cs typeface="Times New Roman" panose="02020603050405020304" pitchFamily="18" charset="0"/>
              </a:rPr>
              <a:t>i</a:t>
            </a:r>
            <a:r>
              <a:rPr sz="2750" spc="-100" dirty="0">
                <a:latin typeface="Times New Roman" panose="02020603050405020304" pitchFamily="18" charset="0"/>
                <a:cs typeface="Times New Roman" panose="02020603050405020304" pitchFamily="18" charset="0"/>
              </a:rPr>
              <a:t>z</a:t>
            </a:r>
            <a:r>
              <a:rPr sz="2750" spc="-75" dirty="0">
                <a:latin typeface="Times New Roman" panose="02020603050405020304" pitchFamily="18" charset="0"/>
                <a:cs typeface="Times New Roman" panose="02020603050405020304" pitchFamily="18" charset="0"/>
              </a:rPr>
              <a:t>e</a:t>
            </a:r>
            <a:r>
              <a:rPr sz="2750" spc="-21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w</a:t>
            </a:r>
            <a:r>
              <a:rPr sz="2750" spc="-100" dirty="0">
                <a:latin typeface="Times New Roman" panose="02020603050405020304" pitchFamily="18" charset="0"/>
                <a:cs typeface="Times New Roman" panose="02020603050405020304" pitchFamily="18" charset="0"/>
              </a:rPr>
              <a:t>at</a:t>
            </a:r>
            <a:r>
              <a:rPr sz="2750" spc="-25" dirty="0">
                <a:latin typeface="Times New Roman" panose="02020603050405020304" pitchFamily="18" charset="0"/>
                <a:cs typeface="Times New Roman" panose="02020603050405020304" pitchFamily="18" charset="0"/>
              </a:rPr>
              <a:t>e</a:t>
            </a:r>
            <a:r>
              <a:rPr sz="2750" spc="-70" dirty="0">
                <a:latin typeface="Times New Roman" panose="02020603050405020304" pitchFamily="18" charset="0"/>
                <a:cs typeface="Times New Roman" panose="02020603050405020304" pitchFamily="18" charset="0"/>
              </a:rPr>
              <a:t>r</a:t>
            </a:r>
            <a:r>
              <a:rPr sz="2750" spc="-28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u</a:t>
            </a:r>
            <a:r>
              <a:rPr sz="275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a</a:t>
            </a:r>
            <a:r>
              <a:rPr sz="2750" spc="-250" dirty="0">
                <a:latin typeface="Times New Roman" panose="02020603050405020304" pitchFamily="18" charset="0"/>
                <a:cs typeface="Times New Roman" panose="02020603050405020304" pitchFamily="18" charset="0"/>
              </a:rPr>
              <a:t>g</a:t>
            </a:r>
            <a:r>
              <a:rPr sz="2750" spc="-25" dirty="0">
                <a:latin typeface="Times New Roman" panose="02020603050405020304" pitchFamily="18" charset="0"/>
                <a:cs typeface="Times New Roman" panose="02020603050405020304" pitchFamily="18" charset="0"/>
              </a:rPr>
              <a:t>e</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a:p>
            <a:pPr marL="419100" marR="1181735" indent="-407034">
              <a:lnSpc>
                <a:spcPts val="3379"/>
              </a:lnSpc>
              <a:buFont typeface="Arial MT"/>
              <a:buChar char="●"/>
              <a:tabLst>
                <a:tab pos="419100" algn="l"/>
                <a:tab pos="419734" algn="l"/>
              </a:tabLst>
            </a:pPr>
            <a:r>
              <a:rPr sz="2750" b="1" spc="-114" dirty="0">
                <a:latin typeface="Times New Roman" panose="02020603050405020304" pitchFamily="18" charset="0"/>
                <a:cs typeface="Times New Roman" panose="02020603050405020304" pitchFamily="18" charset="0"/>
              </a:rPr>
              <a:t>Reinforcement</a:t>
            </a:r>
            <a:r>
              <a:rPr sz="2750" b="1" spc="-190" dirty="0">
                <a:latin typeface="Times New Roman" panose="02020603050405020304" pitchFamily="18" charset="0"/>
                <a:cs typeface="Times New Roman" panose="02020603050405020304" pitchFamily="18" charset="0"/>
              </a:rPr>
              <a:t> </a:t>
            </a:r>
            <a:r>
              <a:rPr sz="2750" b="1" spc="-105" dirty="0">
                <a:latin typeface="Times New Roman" panose="02020603050405020304" pitchFamily="18" charset="0"/>
                <a:cs typeface="Times New Roman" panose="02020603050405020304" pitchFamily="18" charset="0"/>
              </a:rPr>
              <a:t>Learning:</a:t>
            </a:r>
            <a:r>
              <a:rPr sz="2750" b="1" spc="-25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Developing</a:t>
            </a:r>
            <a:r>
              <a:rPr sz="2750" spc="-305"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systems</a:t>
            </a:r>
            <a:r>
              <a:rPr sz="2750" spc="-19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that</a:t>
            </a:r>
            <a:r>
              <a:rPr sz="2750" spc="-31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learn</a:t>
            </a:r>
            <a:r>
              <a:rPr sz="2750" spc="-250"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optimal </a:t>
            </a:r>
            <a:r>
              <a:rPr sz="2750" spc="-844" dirty="0">
                <a:latin typeface="Times New Roman" panose="02020603050405020304" pitchFamily="18" charset="0"/>
                <a:cs typeface="Times New Roman" panose="02020603050405020304" pitchFamily="18" charset="0"/>
              </a:rPr>
              <a:t> </a:t>
            </a:r>
            <a:r>
              <a:rPr sz="2750" spc="40" dirty="0">
                <a:latin typeface="Times New Roman" panose="02020603050405020304" pitchFamily="18" charset="0"/>
                <a:cs typeface="Times New Roman" panose="02020603050405020304" pitchFamily="18" charset="0"/>
              </a:rPr>
              <a:t>i</a:t>
            </a:r>
            <a:r>
              <a:rPr sz="2750" spc="-90" dirty="0">
                <a:latin typeface="Times New Roman" panose="02020603050405020304" pitchFamily="18" charset="0"/>
                <a:cs typeface="Times New Roman" panose="02020603050405020304" pitchFamily="18" charset="0"/>
              </a:rPr>
              <a:t>rr</a:t>
            </a:r>
            <a:r>
              <a:rPr sz="2750" spc="40" dirty="0">
                <a:latin typeface="Times New Roman" panose="02020603050405020304" pitchFamily="18" charset="0"/>
                <a:cs typeface="Times New Roman" panose="02020603050405020304" pitchFamily="18" charset="0"/>
              </a:rPr>
              <a:t>i</a:t>
            </a:r>
            <a:r>
              <a:rPr sz="2750" spc="-175" dirty="0">
                <a:latin typeface="Times New Roman" panose="02020603050405020304" pitchFamily="18" charset="0"/>
                <a:cs typeface="Times New Roman" panose="02020603050405020304" pitchFamily="18" charset="0"/>
              </a:rPr>
              <a:t>g</a:t>
            </a:r>
            <a:r>
              <a:rPr sz="2750" spc="-100" dirty="0">
                <a:latin typeface="Times New Roman" panose="02020603050405020304" pitchFamily="18" charset="0"/>
                <a:cs typeface="Times New Roman" panose="02020603050405020304" pitchFamily="18" charset="0"/>
              </a:rPr>
              <a:t>at</a:t>
            </a:r>
            <a:r>
              <a:rPr sz="2750" spc="40" dirty="0">
                <a:latin typeface="Times New Roman" panose="02020603050405020304" pitchFamily="18" charset="0"/>
                <a:cs typeface="Times New Roman" panose="02020603050405020304" pitchFamily="18" charset="0"/>
              </a:rPr>
              <a:t>i</a:t>
            </a:r>
            <a:r>
              <a:rPr sz="2750" spc="-70"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dirty="0">
                <a:latin typeface="Times New Roman" panose="02020603050405020304" pitchFamily="18" charset="0"/>
                <a:cs typeface="Times New Roman" panose="02020603050405020304" pitchFamily="18" charset="0"/>
              </a:rPr>
              <a:t>c</a:t>
            </a:r>
            <a:r>
              <a:rPr sz="2750" spc="-95" dirty="0">
                <a:latin typeface="Times New Roman" panose="02020603050405020304" pitchFamily="18" charset="0"/>
                <a:cs typeface="Times New Roman" panose="02020603050405020304" pitchFamily="18" charset="0"/>
              </a:rPr>
              <a:t>h</a:t>
            </a:r>
            <a:r>
              <a:rPr sz="2750" spc="-40" dirty="0">
                <a:latin typeface="Times New Roman" panose="02020603050405020304" pitchFamily="18" charset="0"/>
                <a:cs typeface="Times New Roman" panose="02020603050405020304" pitchFamily="18" charset="0"/>
              </a:rPr>
              <a:t>e</a:t>
            </a:r>
            <a:r>
              <a:rPr sz="2750" spc="-95" dirty="0">
                <a:latin typeface="Times New Roman" panose="02020603050405020304" pitchFamily="18" charset="0"/>
                <a:cs typeface="Times New Roman" panose="02020603050405020304" pitchFamily="18" charset="0"/>
              </a:rPr>
              <a:t>d</a:t>
            </a:r>
            <a:r>
              <a:rPr sz="2750" spc="-40" dirty="0">
                <a:latin typeface="Times New Roman" panose="02020603050405020304" pitchFamily="18" charset="0"/>
                <a:cs typeface="Times New Roman" panose="02020603050405020304" pitchFamily="18" charset="0"/>
              </a:rPr>
              <a:t>u</a:t>
            </a:r>
            <a:r>
              <a:rPr sz="2750" spc="50" dirty="0">
                <a:latin typeface="Times New Roman" panose="02020603050405020304" pitchFamily="18" charset="0"/>
                <a:cs typeface="Times New Roman" panose="02020603050405020304" pitchFamily="18" charset="0"/>
              </a:rPr>
              <a:t>l</a:t>
            </a:r>
            <a:r>
              <a:rPr sz="2750" spc="-100" dirty="0">
                <a:latin typeface="Times New Roman" panose="02020603050405020304" pitchFamily="18" charset="0"/>
                <a:cs typeface="Times New Roman" panose="02020603050405020304" pitchFamily="18" charset="0"/>
              </a:rPr>
              <a:t>e</a:t>
            </a:r>
            <a:r>
              <a:rPr sz="2750" spc="-10" dirty="0">
                <a:latin typeface="Times New Roman" panose="02020603050405020304" pitchFamily="18" charset="0"/>
                <a:cs typeface="Times New Roman" panose="02020603050405020304" pitchFamily="18" charset="0"/>
              </a:rPr>
              <a:t>s</a:t>
            </a:r>
            <a:r>
              <a:rPr sz="2750" spc="-28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t</a:t>
            </a:r>
            <a:r>
              <a:rPr sz="2750" spc="-110" dirty="0">
                <a:latin typeface="Times New Roman" panose="02020603050405020304" pitchFamily="18" charset="0"/>
                <a:cs typeface="Times New Roman" panose="02020603050405020304" pitchFamily="18" charset="0"/>
              </a:rPr>
              <a:t>h</a:t>
            </a:r>
            <a:r>
              <a:rPr sz="2750" spc="-15" dirty="0">
                <a:latin typeface="Times New Roman" panose="02020603050405020304" pitchFamily="18" charset="0"/>
                <a:cs typeface="Times New Roman" panose="02020603050405020304" pitchFamily="18" charset="0"/>
              </a:rPr>
              <a:t>r</a:t>
            </a:r>
            <a:r>
              <a:rPr sz="2750" spc="-145" dirty="0">
                <a:latin typeface="Times New Roman" panose="02020603050405020304" pitchFamily="18" charset="0"/>
                <a:cs typeface="Times New Roman" panose="02020603050405020304" pitchFamily="18" charset="0"/>
              </a:rPr>
              <a:t>o</a:t>
            </a:r>
            <a:r>
              <a:rPr sz="2750" spc="-35" dirty="0">
                <a:latin typeface="Times New Roman" panose="02020603050405020304" pitchFamily="18" charset="0"/>
                <a:cs typeface="Times New Roman" panose="02020603050405020304" pitchFamily="18" charset="0"/>
              </a:rPr>
              <a:t>u</a:t>
            </a:r>
            <a:r>
              <a:rPr sz="2750" spc="-250" dirty="0">
                <a:latin typeface="Times New Roman" panose="02020603050405020304" pitchFamily="18" charset="0"/>
                <a:cs typeface="Times New Roman" panose="02020603050405020304" pitchFamily="18" charset="0"/>
              </a:rPr>
              <a:t>g</a:t>
            </a:r>
            <a:r>
              <a:rPr sz="2750" spc="-110" dirty="0">
                <a:latin typeface="Times New Roman" panose="02020603050405020304" pitchFamily="18" charset="0"/>
                <a:cs typeface="Times New Roman" panose="02020603050405020304" pitchFamily="18" charset="0"/>
              </a:rPr>
              <a:t>h</a:t>
            </a:r>
            <a:r>
              <a:rPr sz="2750" spc="-26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t</a:t>
            </a:r>
            <a:r>
              <a:rPr sz="2750" spc="-20" dirty="0">
                <a:latin typeface="Times New Roman" panose="02020603050405020304" pitchFamily="18" charset="0"/>
                <a:cs typeface="Times New Roman" panose="02020603050405020304" pitchFamily="18" charset="0"/>
              </a:rPr>
              <a:t>r</a:t>
            </a:r>
            <a:r>
              <a:rPr sz="2750" spc="-35" dirty="0">
                <a:latin typeface="Times New Roman" panose="02020603050405020304" pitchFamily="18" charset="0"/>
                <a:cs typeface="Times New Roman" panose="02020603050405020304" pitchFamily="18" charset="0"/>
              </a:rPr>
              <a:t>i</a:t>
            </a:r>
            <a:r>
              <a:rPr sz="2750" spc="-100" dirty="0">
                <a:latin typeface="Times New Roman" panose="02020603050405020304" pitchFamily="18" charset="0"/>
                <a:cs typeface="Times New Roman" panose="02020603050405020304" pitchFamily="18" charset="0"/>
              </a:rPr>
              <a:t>a</a:t>
            </a:r>
            <a:r>
              <a:rPr sz="2750" spc="55" dirty="0">
                <a:latin typeface="Times New Roman" panose="02020603050405020304" pitchFamily="18" charset="0"/>
                <a:cs typeface="Times New Roman" panose="02020603050405020304" pitchFamily="18" charset="0"/>
              </a:rPr>
              <a:t>l</a:t>
            </a:r>
            <a:r>
              <a:rPr sz="2750" spc="-27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nd</a:t>
            </a:r>
            <a:r>
              <a:rPr sz="2750" spc="-21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e</a:t>
            </a:r>
            <a:r>
              <a:rPr sz="2750" spc="-90" dirty="0">
                <a:latin typeface="Times New Roman" panose="02020603050405020304" pitchFamily="18" charset="0"/>
                <a:cs typeface="Times New Roman" panose="02020603050405020304" pitchFamily="18" charset="0"/>
              </a:rPr>
              <a:t>r</a:t>
            </a:r>
            <a:r>
              <a:rPr sz="2750" spc="-20" dirty="0">
                <a:latin typeface="Times New Roman" panose="02020603050405020304" pitchFamily="18" charset="0"/>
                <a:cs typeface="Times New Roman" panose="02020603050405020304" pitchFamily="18" charset="0"/>
              </a:rPr>
              <a:t>r</a:t>
            </a:r>
            <a:r>
              <a:rPr sz="2750" spc="-70" dirty="0">
                <a:latin typeface="Times New Roman" panose="02020603050405020304" pitchFamily="18" charset="0"/>
                <a:cs typeface="Times New Roman" panose="02020603050405020304" pitchFamily="18" charset="0"/>
              </a:rPr>
              <a:t>o</a:t>
            </a:r>
            <a:r>
              <a:rPr sz="2750" spc="-90" dirty="0">
                <a:latin typeface="Times New Roman" panose="02020603050405020304" pitchFamily="18" charset="0"/>
                <a:cs typeface="Times New Roman" panose="02020603050405020304" pitchFamily="18" charset="0"/>
              </a:rPr>
              <a:t>r</a:t>
            </a:r>
            <a:r>
              <a:rPr sz="2750" spc="-145" dirty="0">
                <a:latin typeface="Times New Roman" panose="02020603050405020304" pitchFamily="18" charset="0"/>
                <a:cs typeface="Times New Roman" panose="02020603050405020304" pitchFamily="18" charset="0"/>
              </a:rPr>
              <a:t>.</a:t>
            </a:r>
            <a:endParaRPr sz="275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82549"/>
            <a:ext cx="3589656" cy="755335"/>
          </a:xfrm>
          <a:prstGeom prst="rect">
            <a:avLst/>
          </a:prstGeom>
        </p:spPr>
        <p:txBody>
          <a:bodyPr vert="horz" wrap="square" lIns="0" tIns="16510" rIns="0" bIns="0" rtlCol="0">
            <a:spAutoFit/>
          </a:bodyPr>
          <a:lstStyle/>
          <a:p>
            <a:pPr marL="12700">
              <a:lnSpc>
                <a:spcPct val="100000"/>
              </a:lnSpc>
              <a:spcBef>
                <a:spcPts val="130"/>
              </a:spcBef>
            </a:pPr>
            <a:r>
              <a:rPr sz="4800" u="none" spc="-5" dirty="0">
                <a:solidFill>
                  <a:schemeClr val="accent6">
                    <a:lumMod val="75000"/>
                  </a:schemeClr>
                </a:solidFill>
                <a:latin typeface="Arial"/>
                <a:cs typeface="Arial"/>
              </a:rPr>
              <a:t>References</a:t>
            </a:r>
            <a:endParaRPr sz="4800" u="none" dirty="0">
              <a:solidFill>
                <a:schemeClr val="accent6">
                  <a:lumMod val="75000"/>
                </a:schemeClr>
              </a:solidFill>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36</a:t>
            </a:fld>
            <a:endParaRPr dirty="0"/>
          </a:p>
        </p:txBody>
      </p:sp>
      <p:sp>
        <p:nvSpPr>
          <p:cNvPr id="3" name="object 3"/>
          <p:cNvSpPr txBox="1"/>
          <p:nvPr/>
        </p:nvSpPr>
        <p:spPr>
          <a:xfrm>
            <a:off x="575944" y="1521142"/>
            <a:ext cx="11089005" cy="4697730"/>
          </a:xfrm>
          <a:prstGeom prst="rect">
            <a:avLst/>
          </a:prstGeom>
        </p:spPr>
        <p:txBody>
          <a:bodyPr vert="horz" wrap="square" lIns="0" tIns="19685" rIns="0" bIns="0" rtlCol="0">
            <a:spAutoFit/>
          </a:bodyPr>
          <a:lstStyle/>
          <a:p>
            <a:pPr marL="419100" marR="352425" indent="-407034">
              <a:lnSpc>
                <a:spcPts val="2180"/>
              </a:lnSpc>
              <a:spcBef>
                <a:spcPts val="155"/>
              </a:spcBef>
              <a:buClr>
                <a:srgbClr val="000000"/>
              </a:buClr>
              <a:buSzPct val="152777"/>
              <a:buFont typeface="Arial MT"/>
              <a:buChar char="●"/>
              <a:tabLst>
                <a:tab pos="419100" algn="l"/>
                <a:tab pos="419734" algn="l"/>
              </a:tabLst>
            </a:pPr>
            <a:r>
              <a:rPr sz="1800" spc="-95" dirty="0">
                <a:solidFill>
                  <a:srgbClr val="212121"/>
                </a:solidFill>
                <a:latin typeface="Tahoma"/>
                <a:cs typeface="Tahoma"/>
              </a:rPr>
              <a:t>Chang,</a:t>
            </a:r>
            <a:r>
              <a:rPr sz="1800" spc="-110" dirty="0">
                <a:solidFill>
                  <a:srgbClr val="212121"/>
                </a:solidFill>
                <a:latin typeface="Tahoma"/>
                <a:cs typeface="Tahoma"/>
              </a:rPr>
              <a:t> </a:t>
            </a:r>
            <a:r>
              <a:rPr sz="1800" spc="-125" dirty="0">
                <a:solidFill>
                  <a:srgbClr val="212121"/>
                </a:solidFill>
                <a:latin typeface="Tahoma"/>
                <a:cs typeface="Tahoma"/>
              </a:rPr>
              <a:t>D.,</a:t>
            </a:r>
            <a:r>
              <a:rPr sz="1800" spc="-175" dirty="0">
                <a:solidFill>
                  <a:srgbClr val="212121"/>
                </a:solidFill>
                <a:latin typeface="Tahoma"/>
                <a:cs typeface="Tahoma"/>
              </a:rPr>
              <a:t> </a:t>
            </a:r>
            <a:r>
              <a:rPr sz="1800" spc="-60" dirty="0">
                <a:solidFill>
                  <a:srgbClr val="212121"/>
                </a:solidFill>
                <a:latin typeface="Tahoma"/>
                <a:cs typeface="Tahoma"/>
              </a:rPr>
              <a:t>Kim,</a:t>
            </a:r>
            <a:r>
              <a:rPr sz="1800" spc="-110" dirty="0">
                <a:solidFill>
                  <a:srgbClr val="212121"/>
                </a:solidFill>
                <a:latin typeface="Tahoma"/>
                <a:cs typeface="Tahoma"/>
              </a:rPr>
              <a:t> </a:t>
            </a:r>
            <a:r>
              <a:rPr sz="1800" spc="-114" dirty="0">
                <a:solidFill>
                  <a:srgbClr val="212121"/>
                </a:solidFill>
                <a:latin typeface="Tahoma"/>
                <a:cs typeface="Tahoma"/>
              </a:rPr>
              <a:t>G.:</a:t>
            </a:r>
            <a:r>
              <a:rPr sz="1800" spc="-195" dirty="0">
                <a:solidFill>
                  <a:srgbClr val="212121"/>
                </a:solidFill>
                <a:latin typeface="Tahoma"/>
                <a:cs typeface="Tahoma"/>
              </a:rPr>
              <a:t> </a:t>
            </a:r>
            <a:r>
              <a:rPr sz="1800" spc="-80" dirty="0">
                <a:solidFill>
                  <a:srgbClr val="212121"/>
                </a:solidFill>
                <a:latin typeface="Tahoma"/>
                <a:cs typeface="Tahoma"/>
              </a:rPr>
              <a:t>The</a:t>
            </a:r>
            <a:r>
              <a:rPr sz="1800" spc="-175" dirty="0">
                <a:solidFill>
                  <a:srgbClr val="212121"/>
                </a:solidFill>
                <a:latin typeface="Tahoma"/>
                <a:cs typeface="Tahoma"/>
              </a:rPr>
              <a:t> </a:t>
            </a:r>
            <a:r>
              <a:rPr sz="1800" spc="-55" dirty="0">
                <a:solidFill>
                  <a:srgbClr val="212121"/>
                </a:solidFill>
                <a:latin typeface="Tahoma"/>
                <a:cs typeface="Tahoma"/>
              </a:rPr>
              <a:t>impact</a:t>
            </a:r>
            <a:r>
              <a:rPr sz="1800" spc="-155" dirty="0">
                <a:solidFill>
                  <a:srgbClr val="212121"/>
                </a:solidFill>
                <a:latin typeface="Tahoma"/>
                <a:cs typeface="Tahoma"/>
              </a:rPr>
              <a:t> </a:t>
            </a:r>
            <a:r>
              <a:rPr sz="1800" spc="-65" dirty="0">
                <a:solidFill>
                  <a:srgbClr val="212121"/>
                </a:solidFill>
                <a:latin typeface="Tahoma"/>
                <a:cs typeface="Tahoma"/>
              </a:rPr>
              <a:t>of</a:t>
            </a:r>
            <a:r>
              <a:rPr sz="1800" spc="-185" dirty="0">
                <a:solidFill>
                  <a:srgbClr val="212121"/>
                </a:solidFill>
                <a:latin typeface="Tahoma"/>
                <a:cs typeface="Tahoma"/>
              </a:rPr>
              <a:t> </a:t>
            </a:r>
            <a:r>
              <a:rPr sz="1800" spc="-30" dirty="0">
                <a:solidFill>
                  <a:srgbClr val="212121"/>
                </a:solidFill>
                <a:latin typeface="Tahoma"/>
                <a:cs typeface="Tahoma"/>
              </a:rPr>
              <a:t>climate</a:t>
            </a:r>
            <a:r>
              <a:rPr sz="1800" spc="-175" dirty="0">
                <a:solidFill>
                  <a:srgbClr val="212121"/>
                </a:solidFill>
                <a:latin typeface="Tahoma"/>
                <a:cs typeface="Tahoma"/>
              </a:rPr>
              <a:t> </a:t>
            </a:r>
            <a:r>
              <a:rPr sz="1800" spc="-85" dirty="0">
                <a:solidFill>
                  <a:srgbClr val="212121"/>
                </a:solidFill>
                <a:latin typeface="Tahoma"/>
                <a:cs typeface="Tahoma"/>
              </a:rPr>
              <a:t>change</a:t>
            </a:r>
            <a:r>
              <a:rPr sz="1800" spc="-170" dirty="0">
                <a:solidFill>
                  <a:srgbClr val="212121"/>
                </a:solidFill>
                <a:latin typeface="Tahoma"/>
                <a:cs typeface="Tahoma"/>
              </a:rPr>
              <a:t> </a:t>
            </a:r>
            <a:r>
              <a:rPr sz="1800" spc="-80" dirty="0">
                <a:solidFill>
                  <a:srgbClr val="212121"/>
                </a:solidFill>
                <a:latin typeface="Tahoma"/>
                <a:cs typeface="Tahoma"/>
              </a:rPr>
              <a:t>on</a:t>
            </a:r>
            <a:r>
              <a:rPr sz="1800" spc="-135" dirty="0">
                <a:solidFill>
                  <a:srgbClr val="212121"/>
                </a:solidFill>
                <a:latin typeface="Tahoma"/>
                <a:cs typeface="Tahoma"/>
              </a:rPr>
              <a:t> </a:t>
            </a:r>
            <a:r>
              <a:rPr sz="1800" spc="-55" dirty="0">
                <a:solidFill>
                  <a:srgbClr val="212121"/>
                </a:solidFill>
                <a:latin typeface="Tahoma"/>
                <a:cs typeface="Tahoma"/>
              </a:rPr>
              <a:t>the</a:t>
            </a:r>
            <a:r>
              <a:rPr sz="1800" spc="-170" dirty="0">
                <a:solidFill>
                  <a:srgbClr val="212121"/>
                </a:solidFill>
                <a:latin typeface="Tahoma"/>
                <a:cs typeface="Tahoma"/>
              </a:rPr>
              <a:t> </a:t>
            </a:r>
            <a:r>
              <a:rPr sz="1800" spc="-45" dirty="0">
                <a:solidFill>
                  <a:srgbClr val="212121"/>
                </a:solidFill>
                <a:latin typeface="Tahoma"/>
                <a:cs typeface="Tahoma"/>
              </a:rPr>
              <a:t>agricultural</a:t>
            </a:r>
            <a:r>
              <a:rPr sz="1800" spc="-105" dirty="0">
                <a:solidFill>
                  <a:srgbClr val="212121"/>
                </a:solidFill>
                <a:latin typeface="Tahoma"/>
                <a:cs typeface="Tahoma"/>
              </a:rPr>
              <a:t> </a:t>
            </a:r>
            <a:r>
              <a:rPr sz="1800" spc="-60" dirty="0">
                <a:solidFill>
                  <a:srgbClr val="212121"/>
                </a:solidFill>
                <a:latin typeface="Tahoma"/>
                <a:cs typeface="Tahoma"/>
              </a:rPr>
              <a:t>sector:</a:t>
            </a:r>
            <a:r>
              <a:rPr sz="1800" spc="-195" dirty="0">
                <a:solidFill>
                  <a:srgbClr val="212121"/>
                </a:solidFill>
                <a:latin typeface="Tahoma"/>
                <a:cs typeface="Tahoma"/>
              </a:rPr>
              <a:t> </a:t>
            </a:r>
            <a:r>
              <a:rPr sz="1800" spc="-40" dirty="0">
                <a:solidFill>
                  <a:srgbClr val="212121"/>
                </a:solidFill>
                <a:latin typeface="Tahoma"/>
                <a:cs typeface="Tahoma"/>
              </a:rPr>
              <a:t>implications</a:t>
            </a:r>
            <a:r>
              <a:rPr sz="1800" spc="-150" dirty="0">
                <a:solidFill>
                  <a:srgbClr val="212121"/>
                </a:solidFill>
                <a:latin typeface="Tahoma"/>
                <a:cs typeface="Tahoma"/>
              </a:rPr>
              <a:t> </a:t>
            </a:r>
            <a:r>
              <a:rPr sz="1800" spc="-65" dirty="0">
                <a:solidFill>
                  <a:srgbClr val="212121"/>
                </a:solidFill>
                <a:latin typeface="Tahoma"/>
                <a:cs typeface="Tahoma"/>
              </a:rPr>
              <a:t>of</a:t>
            </a:r>
            <a:r>
              <a:rPr sz="1800" spc="-180" dirty="0">
                <a:solidFill>
                  <a:srgbClr val="212121"/>
                </a:solidFill>
                <a:latin typeface="Tahoma"/>
                <a:cs typeface="Tahoma"/>
              </a:rPr>
              <a:t> </a:t>
            </a:r>
            <a:r>
              <a:rPr sz="1800" spc="-55" dirty="0">
                <a:solidFill>
                  <a:srgbClr val="212121"/>
                </a:solidFill>
                <a:latin typeface="Tahoma"/>
                <a:cs typeface="Tahoma"/>
              </a:rPr>
              <a:t>the</a:t>
            </a:r>
            <a:r>
              <a:rPr sz="1800" spc="-185" dirty="0">
                <a:solidFill>
                  <a:srgbClr val="212121"/>
                </a:solidFill>
                <a:latin typeface="Tahoma"/>
                <a:cs typeface="Tahoma"/>
              </a:rPr>
              <a:t> </a:t>
            </a:r>
            <a:r>
              <a:rPr sz="1800" spc="-60" dirty="0">
                <a:solidFill>
                  <a:srgbClr val="212121"/>
                </a:solidFill>
                <a:latin typeface="Tahoma"/>
                <a:cs typeface="Tahoma"/>
              </a:rPr>
              <a:t>agro</a:t>
            </a:r>
            <a:r>
              <a:rPr sz="1800" spc="-60" dirty="0">
                <a:solidFill>
                  <a:srgbClr val="212121"/>
                </a:solidFill>
                <a:latin typeface="Cambria Math"/>
                <a:cs typeface="Cambria Math"/>
              </a:rPr>
              <a:t>‐</a:t>
            </a:r>
            <a:r>
              <a:rPr sz="1800" spc="-60" dirty="0">
                <a:solidFill>
                  <a:srgbClr val="212121"/>
                </a:solidFill>
                <a:latin typeface="Tahoma"/>
                <a:cs typeface="Tahoma"/>
              </a:rPr>
              <a:t>industry</a:t>
            </a:r>
            <a:r>
              <a:rPr sz="1800" spc="-165" dirty="0">
                <a:solidFill>
                  <a:srgbClr val="212121"/>
                </a:solidFill>
                <a:latin typeface="Tahoma"/>
                <a:cs typeface="Tahoma"/>
              </a:rPr>
              <a:t> </a:t>
            </a:r>
            <a:r>
              <a:rPr sz="1800" spc="-60" dirty="0">
                <a:solidFill>
                  <a:srgbClr val="212121"/>
                </a:solidFill>
                <a:latin typeface="Tahoma"/>
                <a:cs typeface="Tahoma"/>
              </a:rPr>
              <a:t>for </a:t>
            </a:r>
            <a:r>
              <a:rPr sz="1800" spc="-550" dirty="0">
                <a:solidFill>
                  <a:srgbClr val="212121"/>
                </a:solidFill>
                <a:latin typeface="Tahoma"/>
                <a:cs typeface="Tahoma"/>
              </a:rPr>
              <a:t> </a:t>
            </a:r>
            <a:r>
              <a:rPr sz="1800" spc="-40" dirty="0">
                <a:solidFill>
                  <a:srgbClr val="212121"/>
                </a:solidFill>
                <a:latin typeface="Tahoma"/>
                <a:cs typeface="Tahoma"/>
              </a:rPr>
              <a:t>low</a:t>
            </a:r>
            <a:r>
              <a:rPr sz="1800" spc="-175" dirty="0">
                <a:solidFill>
                  <a:srgbClr val="212121"/>
                </a:solidFill>
                <a:latin typeface="Tahoma"/>
                <a:cs typeface="Tahoma"/>
              </a:rPr>
              <a:t> </a:t>
            </a:r>
            <a:r>
              <a:rPr sz="1800" spc="-60" dirty="0">
                <a:solidFill>
                  <a:srgbClr val="212121"/>
                </a:solidFill>
                <a:latin typeface="Tahoma"/>
                <a:cs typeface="Tahoma"/>
              </a:rPr>
              <a:t>carbon,</a:t>
            </a:r>
            <a:r>
              <a:rPr sz="1800" spc="-185" dirty="0">
                <a:solidFill>
                  <a:srgbClr val="212121"/>
                </a:solidFill>
                <a:latin typeface="Tahoma"/>
                <a:cs typeface="Tahoma"/>
              </a:rPr>
              <a:t> </a:t>
            </a:r>
            <a:r>
              <a:rPr sz="1800" spc="-80" dirty="0">
                <a:solidFill>
                  <a:srgbClr val="212121"/>
                </a:solidFill>
                <a:latin typeface="Tahoma"/>
                <a:cs typeface="Tahoma"/>
              </a:rPr>
              <a:t>green</a:t>
            </a:r>
            <a:r>
              <a:rPr sz="1800" spc="-140" dirty="0">
                <a:solidFill>
                  <a:srgbClr val="212121"/>
                </a:solidFill>
                <a:latin typeface="Tahoma"/>
                <a:cs typeface="Tahoma"/>
              </a:rPr>
              <a:t> </a:t>
            </a:r>
            <a:r>
              <a:rPr sz="1800" spc="-75" dirty="0">
                <a:solidFill>
                  <a:srgbClr val="212121"/>
                </a:solidFill>
                <a:latin typeface="Tahoma"/>
                <a:cs typeface="Tahoma"/>
              </a:rPr>
              <a:t>growth</a:t>
            </a:r>
            <a:r>
              <a:rPr sz="1800" spc="-210" dirty="0">
                <a:solidFill>
                  <a:srgbClr val="212121"/>
                </a:solidFill>
                <a:latin typeface="Tahoma"/>
                <a:cs typeface="Tahoma"/>
              </a:rPr>
              <a:t> </a:t>
            </a:r>
            <a:r>
              <a:rPr sz="1800" spc="-60" dirty="0">
                <a:solidFill>
                  <a:srgbClr val="212121"/>
                </a:solidFill>
                <a:latin typeface="Tahoma"/>
                <a:cs typeface="Tahoma"/>
              </a:rPr>
              <a:t>strategy</a:t>
            </a:r>
            <a:r>
              <a:rPr sz="1800" spc="-175" dirty="0">
                <a:solidFill>
                  <a:srgbClr val="212121"/>
                </a:solidFill>
                <a:latin typeface="Tahoma"/>
                <a:cs typeface="Tahoma"/>
              </a:rPr>
              <a:t> </a:t>
            </a:r>
            <a:r>
              <a:rPr sz="1800" spc="-70" dirty="0">
                <a:solidFill>
                  <a:srgbClr val="212121"/>
                </a:solidFill>
                <a:latin typeface="Tahoma"/>
                <a:cs typeface="Tahoma"/>
              </a:rPr>
              <a:t>and</a:t>
            </a:r>
            <a:r>
              <a:rPr sz="1800" spc="-160" dirty="0">
                <a:solidFill>
                  <a:srgbClr val="212121"/>
                </a:solidFill>
                <a:latin typeface="Tahoma"/>
                <a:cs typeface="Tahoma"/>
              </a:rPr>
              <a:t> </a:t>
            </a:r>
            <a:r>
              <a:rPr sz="1800" spc="-65" dirty="0">
                <a:solidFill>
                  <a:srgbClr val="212121"/>
                </a:solidFill>
                <a:latin typeface="Tahoma"/>
                <a:cs typeface="Tahoma"/>
              </a:rPr>
              <a:t>roadmap</a:t>
            </a:r>
            <a:r>
              <a:rPr sz="1800" spc="-229" dirty="0">
                <a:solidFill>
                  <a:srgbClr val="212121"/>
                </a:solidFill>
                <a:latin typeface="Tahoma"/>
                <a:cs typeface="Tahoma"/>
              </a:rPr>
              <a:t> </a:t>
            </a:r>
            <a:r>
              <a:rPr sz="1800" spc="-60" dirty="0">
                <a:solidFill>
                  <a:srgbClr val="212121"/>
                </a:solidFill>
                <a:latin typeface="Tahoma"/>
                <a:cs typeface="Tahoma"/>
              </a:rPr>
              <a:t>for</a:t>
            </a:r>
            <a:r>
              <a:rPr sz="1800" spc="-114" dirty="0">
                <a:solidFill>
                  <a:srgbClr val="212121"/>
                </a:solidFill>
                <a:latin typeface="Tahoma"/>
                <a:cs typeface="Tahoma"/>
              </a:rPr>
              <a:t> </a:t>
            </a:r>
            <a:r>
              <a:rPr sz="1800" spc="-55" dirty="0">
                <a:solidFill>
                  <a:srgbClr val="212121"/>
                </a:solidFill>
                <a:latin typeface="Tahoma"/>
                <a:cs typeface="Tahoma"/>
              </a:rPr>
              <a:t>the</a:t>
            </a:r>
            <a:r>
              <a:rPr sz="1800" spc="-180" dirty="0">
                <a:solidFill>
                  <a:srgbClr val="212121"/>
                </a:solidFill>
                <a:latin typeface="Tahoma"/>
                <a:cs typeface="Tahoma"/>
              </a:rPr>
              <a:t> </a:t>
            </a:r>
            <a:r>
              <a:rPr sz="1800" spc="-60" dirty="0">
                <a:solidFill>
                  <a:srgbClr val="212121"/>
                </a:solidFill>
                <a:latin typeface="Tahoma"/>
                <a:cs typeface="Tahoma"/>
              </a:rPr>
              <a:t>East</a:t>
            </a:r>
            <a:r>
              <a:rPr sz="1800" spc="-160" dirty="0">
                <a:solidFill>
                  <a:srgbClr val="212121"/>
                </a:solidFill>
                <a:latin typeface="Tahoma"/>
                <a:cs typeface="Tahoma"/>
              </a:rPr>
              <a:t> </a:t>
            </a:r>
            <a:r>
              <a:rPr sz="1800" spc="-40" dirty="0">
                <a:solidFill>
                  <a:srgbClr val="212121"/>
                </a:solidFill>
                <a:latin typeface="Tahoma"/>
                <a:cs typeface="Tahoma"/>
              </a:rPr>
              <a:t>Asian</a:t>
            </a:r>
            <a:r>
              <a:rPr sz="1800" spc="-210" dirty="0">
                <a:solidFill>
                  <a:srgbClr val="212121"/>
                </a:solidFill>
                <a:latin typeface="Tahoma"/>
                <a:cs typeface="Tahoma"/>
              </a:rPr>
              <a:t> </a:t>
            </a:r>
            <a:r>
              <a:rPr sz="1800" spc="-65" dirty="0">
                <a:solidFill>
                  <a:srgbClr val="212121"/>
                </a:solidFill>
                <a:latin typeface="Tahoma"/>
                <a:cs typeface="Tahoma"/>
              </a:rPr>
              <a:t>region,</a:t>
            </a:r>
            <a:r>
              <a:rPr sz="1800" spc="-185" dirty="0">
                <a:solidFill>
                  <a:srgbClr val="212121"/>
                </a:solidFill>
                <a:latin typeface="Tahoma"/>
                <a:cs typeface="Tahoma"/>
              </a:rPr>
              <a:t> </a:t>
            </a:r>
            <a:r>
              <a:rPr sz="1800" spc="-100" dirty="0">
                <a:solidFill>
                  <a:srgbClr val="212121"/>
                </a:solidFill>
                <a:latin typeface="Tahoma"/>
                <a:cs typeface="Tahoma"/>
              </a:rPr>
              <a:t>p.</a:t>
            </a:r>
            <a:r>
              <a:rPr sz="1800" spc="-185" dirty="0">
                <a:solidFill>
                  <a:srgbClr val="212121"/>
                </a:solidFill>
                <a:latin typeface="Tahoma"/>
                <a:cs typeface="Tahoma"/>
              </a:rPr>
              <a:t> </a:t>
            </a:r>
            <a:r>
              <a:rPr sz="1800" spc="-10" dirty="0">
                <a:solidFill>
                  <a:srgbClr val="212121"/>
                </a:solidFill>
                <a:latin typeface="Tahoma"/>
                <a:cs typeface="Tahoma"/>
              </a:rPr>
              <a:t>51</a:t>
            </a:r>
            <a:endParaRPr sz="1800">
              <a:latin typeface="Tahoma"/>
              <a:cs typeface="Tahoma"/>
            </a:endParaRPr>
          </a:p>
          <a:p>
            <a:pPr marL="419100" indent="-407034">
              <a:lnSpc>
                <a:spcPts val="2025"/>
              </a:lnSpc>
              <a:buClr>
                <a:srgbClr val="000000"/>
              </a:buClr>
              <a:buSzPct val="152777"/>
              <a:buFont typeface="Arial MT"/>
              <a:buChar char="●"/>
              <a:tabLst>
                <a:tab pos="419100" algn="l"/>
                <a:tab pos="419734" algn="l"/>
              </a:tabLst>
            </a:pPr>
            <a:r>
              <a:rPr sz="1800" b="1" u="heavy" spc="-10" dirty="0">
                <a:solidFill>
                  <a:srgbClr val="0096A7"/>
                </a:solidFill>
                <a:uFill>
                  <a:solidFill>
                    <a:srgbClr val="0096A7"/>
                  </a:solidFill>
                </a:uFill>
                <a:latin typeface="Trebuchet MS"/>
                <a:cs typeface="Trebuchet MS"/>
                <a:hlinkClick r:id="rId2"/>
              </a:rPr>
              <a:t>G</a:t>
            </a:r>
            <a:r>
              <a:rPr sz="1800" b="1" u="heavy" spc="-120" dirty="0">
                <a:solidFill>
                  <a:srgbClr val="0096A7"/>
                </a:solidFill>
                <a:uFill>
                  <a:solidFill>
                    <a:srgbClr val="0096A7"/>
                  </a:solidFill>
                </a:uFill>
                <a:latin typeface="Trebuchet MS"/>
                <a:cs typeface="Trebuchet MS"/>
                <a:hlinkClick r:id="rId2"/>
              </a:rPr>
              <a:t>oo</a:t>
            </a:r>
            <a:r>
              <a:rPr sz="1800" b="1" u="heavy" spc="-25" dirty="0">
                <a:solidFill>
                  <a:srgbClr val="0096A7"/>
                </a:solidFill>
                <a:uFill>
                  <a:solidFill>
                    <a:srgbClr val="0096A7"/>
                  </a:solidFill>
                </a:uFill>
                <a:latin typeface="Trebuchet MS"/>
                <a:cs typeface="Trebuchet MS"/>
                <a:hlinkClick r:id="rId2"/>
              </a:rPr>
              <a:t>g</a:t>
            </a:r>
            <a:r>
              <a:rPr sz="1800" b="1" u="heavy" spc="10" dirty="0">
                <a:solidFill>
                  <a:srgbClr val="0096A7"/>
                </a:solidFill>
                <a:uFill>
                  <a:solidFill>
                    <a:srgbClr val="0096A7"/>
                  </a:solidFill>
                </a:uFill>
                <a:latin typeface="Trebuchet MS"/>
                <a:cs typeface="Trebuchet MS"/>
                <a:hlinkClick r:id="rId2"/>
              </a:rPr>
              <a:t>l</a:t>
            </a:r>
            <a:r>
              <a:rPr sz="1800" b="1" u="heavy" spc="-120" dirty="0">
                <a:solidFill>
                  <a:srgbClr val="0096A7"/>
                </a:solidFill>
                <a:uFill>
                  <a:solidFill>
                    <a:srgbClr val="0096A7"/>
                  </a:solidFill>
                </a:uFill>
                <a:latin typeface="Trebuchet MS"/>
                <a:cs typeface="Trebuchet MS"/>
                <a:hlinkClick r:id="rId2"/>
              </a:rPr>
              <a:t>e</a:t>
            </a:r>
            <a:r>
              <a:rPr sz="1800" b="1" u="heavy" spc="-180" dirty="0">
                <a:solidFill>
                  <a:srgbClr val="0096A7"/>
                </a:solidFill>
                <a:uFill>
                  <a:solidFill>
                    <a:srgbClr val="0096A7"/>
                  </a:solidFill>
                </a:uFill>
                <a:latin typeface="Trebuchet MS"/>
                <a:cs typeface="Trebuchet MS"/>
                <a:hlinkClick r:id="rId2"/>
              </a:rPr>
              <a:t> </a:t>
            </a:r>
            <a:r>
              <a:rPr sz="1800" b="1" u="heavy" spc="50" dirty="0">
                <a:solidFill>
                  <a:srgbClr val="0096A7"/>
                </a:solidFill>
                <a:uFill>
                  <a:solidFill>
                    <a:srgbClr val="0096A7"/>
                  </a:solidFill>
                </a:uFill>
                <a:latin typeface="Trebuchet MS"/>
                <a:cs typeface="Trebuchet MS"/>
                <a:hlinkClick r:id="rId2"/>
              </a:rPr>
              <a:t>S</a:t>
            </a:r>
            <a:r>
              <a:rPr sz="1800" b="1" u="heavy" spc="-100" dirty="0">
                <a:solidFill>
                  <a:srgbClr val="0096A7"/>
                </a:solidFill>
                <a:uFill>
                  <a:solidFill>
                    <a:srgbClr val="0096A7"/>
                  </a:solidFill>
                </a:uFill>
                <a:latin typeface="Trebuchet MS"/>
                <a:cs typeface="Trebuchet MS"/>
                <a:hlinkClick r:id="rId2"/>
              </a:rPr>
              <a:t>c</a:t>
            </a:r>
            <a:r>
              <a:rPr sz="1800" b="1" u="heavy" spc="-105" dirty="0">
                <a:solidFill>
                  <a:srgbClr val="0096A7"/>
                </a:solidFill>
                <a:uFill>
                  <a:solidFill>
                    <a:srgbClr val="0096A7"/>
                  </a:solidFill>
                </a:uFill>
                <a:latin typeface="Trebuchet MS"/>
                <a:cs typeface="Trebuchet MS"/>
                <a:hlinkClick r:id="rId2"/>
              </a:rPr>
              <a:t>h</a:t>
            </a:r>
            <a:r>
              <a:rPr sz="1800" b="1" u="heavy" spc="-40" dirty="0">
                <a:solidFill>
                  <a:srgbClr val="0096A7"/>
                </a:solidFill>
                <a:uFill>
                  <a:solidFill>
                    <a:srgbClr val="0096A7"/>
                  </a:solidFill>
                </a:uFill>
                <a:latin typeface="Trebuchet MS"/>
                <a:cs typeface="Trebuchet MS"/>
                <a:hlinkClick r:id="rId2"/>
              </a:rPr>
              <a:t>o</a:t>
            </a:r>
            <a:r>
              <a:rPr sz="1800" b="1" u="heavy" spc="-85" dirty="0">
                <a:solidFill>
                  <a:srgbClr val="0096A7"/>
                </a:solidFill>
                <a:uFill>
                  <a:solidFill>
                    <a:srgbClr val="0096A7"/>
                  </a:solidFill>
                </a:uFill>
                <a:latin typeface="Trebuchet MS"/>
                <a:cs typeface="Trebuchet MS"/>
                <a:hlinkClick r:id="rId2"/>
              </a:rPr>
              <a:t>l</a:t>
            </a:r>
            <a:r>
              <a:rPr sz="1800" b="1" u="heavy" spc="15" dirty="0">
                <a:solidFill>
                  <a:srgbClr val="0096A7"/>
                </a:solidFill>
                <a:uFill>
                  <a:solidFill>
                    <a:srgbClr val="0096A7"/>
                  </a:solidFill>
                </a:uFill>
                <a:latin typeface="Trebuchet MS"/>
                <a:cs typeface="Trebuchet MS"/>
                <a:hlinkClick r:id="rId2"/>
              </a:rPr>
              <a:t>a</a:t>
            </a:r>
            <a:r>
              <a:rPr sz="1800" b="1" u="heavy" spc="-110" dirty="0">
                <a:solidFill>
                  <a:srgbClr val="0096A7"/>
                </a:solidFill>
                <a:uFill>
                  <a:solidFill>
                    <a:srgbClr val="0096A7"/>
                  </a:solidFill>
                </a:uFill>
                <a:latin typeface="Trebuchet MS"/>
                <a:cs typeface="Trebuchet MS"/>
                <a:hlinkClick r:id="rId2"/>
              </a:rPr>
              <a:t>r</a:t>
            </a:r>
            <a:endParaRPr sz="1800">
              <a:latin typeface="Trebuchet MS"/>
              <a:cs typeface="Trebuchet MS"/>
            </a:endParaRPr>
          </a:p>
          <a:p>
            <a:pPr marL="419100" marR="575945" indent="-407034">
              <a:lnSpc>
                <a:spcPts val="2180"/>
              </a:lnSpc>
              <a:spcBef>
                <a:spcPts val="75"/>
              </a:spcBef>
              <a:buClr>
                <a:srgbClr val="000000"/>
              </a:buClr>
              <a:buSzPct val="152777"/>
              <a:buFont typeface="Arial MT"/>
              <a:buChar char="●"/>
              <a:tabLst>
                <a:tab pos="419100" algn="l"/>
                <a:tab pos="419734" algn="l"/>
              </a:tabLst>
            </a:pPr>
            <a:r>
              <a:rPr sz="1800" spc="-45" dirty="0">
                <a:solidFill>
                  <a:srgbClr val="212121"/>
                </a:solidFill>
                <a:latin typeface="Tahoma"/>
                <a:cs typeface="Tahoma"/>
              </a:rPr>
              <a:t>Palanivel,</a:t>
            </a:r>
            <a:r>
              <a:rPr sz="1800" spc="-175" dirty="0">
                <a:solidFill>
                  <a:srgbClr val="212121"/>
                </a:solidFill>
                <a:latin typeface="Tahoma"/>
                <a:cs typeface="Tahoma"/>
              </a:rPr>
              <a:t> </a:t>
            </a:r>
            <a:r>
              <a:rPr sz="1800" spc="-70" dirty="0">
                <a:solidFill>
                  <a:srgbClr val="212121"/>
                </a:solidFill>
                <a:latin typeface="Tahoma"/>
                <a:cs typeface="Tahoma"/>
              </a:rPr>
              <a:t>K.,</a:t>
            </a:r>
            <a:r>
              <a:rPr sz="1800" spc="-175" dirty="0">
                <a:solidFill>
                  <a:srgbClr val="212121"/>
                </a:solidFill>
                <a:latin typeface="Tahoma"/>
                <a:cs typeface="Tahoma"/>
              </a:rPr>
              <a:t> </a:t>
            </a:r>
            <a:r>
              <a:rPr sz="1800" spc="-70" dirty="0">
                <a:solidFill>
                  <a:srgbClr val="212121"/>
                </a:solidFill>
                <a:latin typeface="Tahoma"/>
                <a:cs typeface="Tahoma"/>
              </a:rPr>
              <a:t>Surianarayanan</a:t>
            </a:r>
            <a:r>
              <a:rPr sz="1800" spc="-145" dirty="0">
                <a:solidFill>
                  <a:srgbClr val="212121"/>
                </a:solidFill>
                <a:latin typeface="Tahoma"/>
                <a:cs typeface="Tahoma"/>
              </a:rPr>
              <a:t> </a:t>
            </a:r>
            <a:r>
              <a:rPr sz="1800" spc="-105" dirty="0">
                <a:solidFill>
                  <a:srgbClr val="212121"/>
                </a:solidFill>
                <a:latin typeface="Tahoma"/>
                <a:cs typeface="Tahoma"/>
              </a:rPr>
              <a:t>C.:</a:t>
            </a:r>
            <a:r>
              <a:rPr sz="1800" spc="-195" dirty="0">
                <a:solidFill>
                  <a:srgbClr val="212121"/>
                </a:solidFill>
                <a:latin typeface="Tahoma"/>
                <a:cs typeface="Tahoma"/>
              </a:rPr>
              <a:t> </a:t>
            </a:r>
            <a:r>
              <a:rPr sz="1800" spc="-55" dirty="0">
                <a:solidFill>
                  <a:srgbClr val="212121"/>
                </a:solidFill>
                <a:latin typeface="Tahoma"/>
                <a:cs typeface="Tahoma"/>
              </a:rPr>
              <a:t>An</a:t>
            </a:r>
            <a:r>
              <a:rPr sz="1800" spc="-200" dirty="0">
                <a:solidFill>
                  <a:srgbClr val="212121"/>
                </a:solidFill>
                <a:latin typeface="Tahoma"/>
                <a:cs typeface="Tahoma"/>
              </a:rPr>
              <a:t> </a:t>
            </a:r>
            <a:r>
              <a:rPr sz="1800" spc="-55" dirty="0">
                <a:solidFill>
                  <a:srgbClr val="212121"/>
                </a:solidFill>
                <a:latin typeface="Tahoma"/>
                <a:cs typeface="Tahoma"/>
              </a:rPr>
              <a:t>approach</a:t>
            </a:r>
            <a:r>
              <a:rPr sz="1800" spc="-204" dirty="0">
                <a:solidFill>
                  <a:srgbClr val="212121"/>
                </a:solidFill>
                <a:latin typeface="Tahoma"/>
                <a:cs typeface="Tahoma"/>
              </a:rPr>
              <a:t> </a:t>
            </a:r>
            <a:r>
              <a:rPr sz="1800" spc="-60" dirty="0">
                <a:solidFill>
                  <a:srgbClr val="212121"/>
                </a:solidFill>
                <a:latin typeface="Tahoma"/>
                <a:cs typeface="Tahoma"/>
              </a:rPr>
              <a:t>for</a:t>
            </a:r>
            <a:r>
              <a:rPr sz="1800" spc="-180" dirty="0">
                <a:solidFill>
                  <a:srgbClr val="212121"/>
                </a:solidFill>
                <a:latin typeface="Tahoma"/>
                <a:cs typeface="Tahoma"/>
              </a:rPr>
              <a:t> </a:t>
            </a:r>
            <a:r>
              <a:rPr sz="1800" spc="-45" dirty="0">
                <a:solidFill>
                  <a:srgbClr val="212121"/>
                </a:solidFill>
                <a:latin typeface="Tahoma"/>
                <a:cs typeface="Tahoma"/>
              </a:rPr>
              <a:t>prediction</a:t>
            </a:r>
            <a:r>
              <a:rPr sz="1800" spc="-200" dirty="0">
                <a:solidFill>
                  <a:srgbClr val="212121"/>
                </a:solidFill>
                <a:latin typeface="Tahoma"/>
                <a:cs typeface="Tahoma"/>
              </a:rPr>
              <a:t> </a:t>
            </a:r>
            <a:r>
              <a:rPr sz="1800" spc="-30" dirty="0">
                <a:solidFill>
                  <a:srgbClr val="212121"/>
                </a:solidFill>
                <a:latin typeface="Tahoma"/>
                <a:cs typeface="Tahoma"/>
              </a:rPr>
              <a:t>of</a:t>
            </a:r>
            <a:r>
              <a:rPr sz="1800" spc="-185" dirty="0">
                <a:solidFill>
                  <a:srgbClr val="212121"/>
                </a:solidFill>
                <a:latin typeface="Tahoma"/>
                <a:cs typeface="Tahoma"/>
              </a:rPr>
              <a:t> </a:t>
            </a:r>
            <a:r>
              <a:rPr sz="1800" spc="-50" dirty="0">
                <a:solidFill>
                  <a:srgbClr val="212121"/>
                </a:solidFill>
                <a:latin typeface="Tahoma"/>
                <a:cs typeface="Tahoma"/>
              </a:rPr>
              <a:t>crop</a:t>
            </a:r>
            <a:r>
              <a:rPr sz="1800" spc="-225" dirty="0">
                <a:solidFill>
                  <a:srgbClr val="212121"/>
                </a:solidFill>
                <a:latin typeface="Tahoma"/>
                <a:cs typeface="Tahoma"/>
              </a:rPr>
              <a:t> </a:t>
            </a:r>
            <a:r>
              <a:rPr sz="1800" spc="-25" dirty="0">
                <a:solidFill>
                  <a:srgbClr val="212121"/>
                </a:solidFill>
                <a:latin typeface="Tahoma"/>
                <a:cs typeface="Tahoma"/>
              </a:rPr>
              <a:t>yield</a:t>
            </a:r>
            <a:r>
              <a:rPr sz="1800" spc="-220" dirty="0">
                <a:solidFill>
                  <a:srgbClr val="212121"/>
                </a:solidFill>
                <a:latin typeface="Tahoma"/>
                <a:cs typeface="Tahoma"/>
              </a:rPr>
              <a:t> </a:t>
            </a:r>
            <a:r>
              <a:rPr sz="1800" spc="-65" dirty="0">
                <a:solidFill>
                  <a:srgbClr val="212121"/>
                </a:solidFill>
                <a:latin typeface="Tahoma"/>
                <a:cs typeface="Tahoma"/>
              </a:rPr>
              <a:t>using</a:t>
            </a:r>
            <a:r>
              <a:rPr sz="1800" spc="-135" dirty="0">
                <a:solidFill>
                  <a:srgbClr val="212121"/>
                </a:solidFill>
                <a:latin typeface="Tahoma"/>
                <a:cs typeface="Tahoma"/>
              </a:rPr>
              <a:t> </a:t>
            </a:r>
            <a:r>
              <a:rPr sz="1800" spc="-70" dirty="0">
                <a:solidFill>
                  <a:srgbClr val="212121"/>
                </a:solidFill>
                <a:latin typeface="Tahoma"/>
                <a:cs typeface="Tahoma"/>
              </a:rPr>
              <a:t>machine</a:t>
            </a:r>
            <a:r>
              <a:rPr sz="1800" spc="-175" dirty="0">
                <a:solidFill>
                  <a:srgbClr val="212121"/>
                </a:solidFill>
                <a:latin typeface="Tahoma"/>
                <a:cs typeface="Tahoma"/>
              </a:rPr>
              <a:t> </a:t>
            </a:r>
            <a:r>
              <a:rPr sz="1800" spc="-55" dirty="0">
                <a:solidFill>
                  <a:srgbClr val="212121"/>
                </a:solidFill>
                <a:latin typeface="Tahoma"/>
                <a:cs typeface="Tahoma"/>
              </a:rPr>
              <a:t>learning</a:t>
            </a:r>
            <a:r>
              <a:rPr sz="1800" spc="-210" dirty="0">
                <a:solidFill>
                  <a:srgbClr val="212121"/>
                </a:solidFill>
                <a:latin typeface="Tahoma"/>
                <a:cs typeface="Tahoma"/>
              </a:rPr>
              <a:t> </a:t>
            </a:r>
            <a:r>
              <a:rPr sz="1800" spc="-70" dirty="0">
                <a:solidFill>
                  <a:srgbClr val="212121"/>
                </a:solidFill>
                <a:latin typeface="Tahoma"/>
                <a:cs typeface="Tahoma"/>
              </a:rPr>
              <a:t>and</a:t>
            </a:r>
            <a:r>
              <a:rPr sz="1800" spc="-150" dirty="0">
                <a:solidFill>
                  <a:srgbClr val="212121"/>
                </a:solidFill>
                <a:latin typeface="Tahoma"/>
                <a:cs typeface="Tahoma"/>
              </a:rPr>
              <a:t> </a:t>
            </a:r>
            <a:r>
              <a:rPr sz="1800" spc="-70" dirty="0">
                <a:solidFill>
                  <a:srgbClr val="212121"/>
                </a:solidFill>
                <a:latin typeface="Tahoma"/>
                <a:cs typeface="Tahoma"/>
              </a:rPr>
              <a:t>big</a:t>
            </a:r>
            <a:r>
              <a:rPr sz="1800" spc="-135" dirty="0">
                <a:solidFill>
                  <a:srgbClr val="212121"/>
                </a:solidFill>
                <a:latin typeface="Tahoma"/>
                <a:cs typeface="Tahoma"/>
              </a:rPr>
              <a:t> </a:t>
            </a:r>
            <a:r>
              <a:rPr sz="1800" spc="-60" dirty="0">
                <a:solidFill>
                  <a:srgbClr val="212121"/>
                </a:solidFill>
                <a:latin typeface="Tahoma"/>
                <a:cs typeface="Tahoma"/>
              </a:rPr>
              <a:t>data </a:t>
            </a:r>
            <a:r>
              <a:rPr sz="1800" spc="-550" dirty="0">
                <a:solidFill>
                  <a:srgbClr val="212121"/>
                </a:solidFill>
                <a:latin typeface="Tahoma"/>
                <a:cs typeface="Tahoma"/>
              </a:rPr>
              <a:t> </a:t>
            </a:r>
            <a:r>
              <a:rPr sz="1800" spc="-55" dirty="0">
                <a:solidFill>
                  <a:srgbClr val="212121"/>
                </a:solidFill>
                <a:latin typeface="Tahoma"/>
                <a:cs typeface="Tahoma"/>
              </a:rPr>
              <a:t>techniques.</a:t>
            </a:r>
            <a:r>
              <a:rPr sz="1800" spc="-185" dirty="0">
                <a:solidFill>
                  <a:srgbClr val="212121"/>
                </a:solidFill>
                <a:latin typeface="Tahoma"/>
                <a:cs typeface="Tahoma"/>
              </a:rPr>
              <a:t> </a:t>
            </a:r>
            <a:r>
              <a:rPr sz="1800" spc="-40" dirty="0">
                <a:solidFill>
                  <a:srgbClr val="212121"/>
                </a:solidFill>
                <a:latin typeface="Tahoma"/>
                <a:cs typeface="Tahoma"/>
              </a:rPr>
              <a:t>IJCET</a:t>
            </a:r>
            <a:r>
              <a:rPr sz="1800" spc="-195" dirty="0">
                <a:solidFill>
                  <a:srgbClr val="212121"/>
                </a:solidFill>
                <a:latin typeface="Tahoma"/>
                <a:cs typeface="Tahoma"/>
              </a:rPr>
              <a:t> </a:t>
            </a:r>
            <a:r>
              <a:rPr sz="1800" b="1" spc="-100" dirty="0">
                <a:solidFill>
                  <a:srgbClr val="212121"/>
                </a:solidFill>
                <a:latin typeface="Trebuchet MS"/>
                <a:cs typeface="Trebuchet MS"/>
              </a:rPr>
              <a:t>10</a:t>
            </a:r>
            <a:r>
              <a:rPr sz="1800" spc="-100" dirty="0">
                <a:solidFill>
                  <a:srgbClr val="212121"/>
                </a:solidFill>
                <a:latin typeface="Tahoma"/>
                <a:cs typeface="Tahoma"/>
              </a:rPr>
              <a:t>(3)</a:t>
            </a:r>
            <a:r>
              <a:rPr sz="1800" spc="-130" dirty="0">
                <a:solidFill>
                  <a:srgbClr val="212121"/>
                </a:solidFill>
                <a:latin typeface="Tahoma"/>
                <a:cs typeface="Tahoma"/>
              </a:rPr>
              <a:t> </a:t>
            </a:r>
            <a:r>
              <a:rPr sz="1800" spc="-70" dirty="0">
                <a:solidFill>
                  <a:srgbClr val="212121"/>
                </a:solidFill>
                <a:latin typeface="Tahoma"/>
                <a:cs typeface="Tahoma"/>
              </a:rPr>
              <a:t>(2019).</a:t>
            </a:r>
            <a:r>
              <a:rPr sz="1800" spc="-175" dirty="0">
                <a:solidFill>
                  <a:srgbClr val="0096A7"/>
                </a:solidFill>
                <a:latin typeface="Tahoma"/>
                <a:cs typeface="Tahoma"/>
              </a:rPr>
              <a:t> </a:t>
            </a:r>
            <a:r>
              <a:rPr sz="1800" u="sng" spc="-50" dirty="0">
                <a:solidFill>
                  <a:srgbClr val="0096A7"/>
                </a:solidFill>
                <a:uFill>
                  <a:solidFill>
                    <a:srgbClr val="0096A7"/>
                  </a:solidFill>
                </a:uFill>
                <a:latin typeface="Tahoma"/>
                <a:cs typeface="Tahoma"/>
                <a:hlinkClick r:id="rId3"/>
              </a:rPr>
              <a:t>https://doi.org/10.34218/IJCET.10.3.2019.013</a:t>
            </a:r>
            <a:endParaRPr sz="1800">
              <a:latin typeface="Tahoma"/>
              <a:cs typeface="Tahoma"/>
            </a:endParaRPr>
          </a:p>
          <a:p>
            <a:pPr marL="419100" indent="-407034">
              <a:lnSpc>
                <a:spcPts val="2100"/>
              </a:lnSpc>
              <a:buClr>
                <a:srgbClr val="000000"/>
              </a:buClr>
              <a:buSzPct val="152777"/>
              <a:buFont typeface="Arial MT"/>
              <a:buChar char="●"/>
              <a:tabLst>
                <a:tab pos="419100" algn="l"/>
                <a:tab pos="419734" algn="l"/>
              </a:tabLst>
            </a:pPr>
            <a:r>
              <a:rPr sz="1800" spc="-75" dirty="0">
                <a:solidFill>
                  <a:srgbClr val="212121"/>
                </a:solidFill>
                <a:latin typeface="Tahoma"/>
                <a:cs typeface="Tahoma"/>
              </a:rPr>
              <a:t>David,</a:t>
            </a:r>
            <a:r>
              <a:rPr sz="1800" spc="-185" dirty="0">
                <a:solidFill>
                  <a:srgbClr val="212121"/>
                </a:solidFill>
                <a:latin typeface="Tahoma"/>
                <a:cs typeface="Tahoma"/>
              </a:rPr>
              <a:t> </a:t>
            </a:r>
            <a:r>
              <a:rPr sz="1800" spc="-80" dirty="0">
                <a:solidFill>
                  <a:srgbClr val="212121"/>
                </a:solidFill>
                <a:latin typeface="Tahoma"/>
                <a:cs typeface="Tahoma"/>
              </a:rPr>
              <a:t>S.,</a:t>
            </a:r>
            <a:r>
              <a:rPr sz="1800" spc="-180" dirty="0">
                <a:solidFill>
                  <a:srgbClr val="212121"/>
                </a:solidFill>
                <a:latin typeface="Tahoma"/>
                <a:cs typeface="Tahoma"/>
              </a:rPr>
              <a:t> </a:t>
            </a:r>
            <a:r>
              <a:rPr sz="1800" spc="-70" dirty="0">
                <a:solidFill>
                  <a:srgbClr val="212121"/>
                </a:solidFill>
                <a:latin typeface="Tahoma"/>
                <a:cs typeface="Tahoma"/>
              </a:rPr>
              <a:t>Anand,</a:t>
            </a:r>
            <a:r>
              <a:rPr sz="1800" spc="-185" dirty="0">
                <a:solidFill>
                  <a:srgbClr val="212121"/>
                </a:solidFill>
                <a:latin typeface="Tahoma"/>
                <a:cs typeface="Tahoma"/>
              </a:rPr>
              <a:t> </a:t>
            </a:r>
            <a:r>
              <a:rPr sz="1800" spc="-110" dirty="0">
                <a:solidFill>
                  <a:srgbClr val="212121"/>
                </a:solidFill>
                <a:latin typeface="Tahoma"/>
                <a:cs typeface="Tahoma"/>
              </a:rPr>
              <a:t>R.S.:</a:t>
            </a:r>
            <a:r>
              <a:rPr sz="1800" spc="-125" dirty="0">
                <a:solidFill>
                  <a:srgbClr val="212121"/>
                </a:solidFill>
                <a:latin typeface="Tahoma"/>
                <a:cs typeface="Tahoma"/>
              </a:rPr>
              <a:t> </a:t>
            </a:r>
            <a:r>
              <a:rPr sz="1800" spc="-70" dirty="0">
                <a:solidFill>
                  <a:srgbClr val="212121"/>
                </a:solidFill>
                <a:latin typeface="Tahoma"/>
                <a:cs typeface="Tahoma"/>
              </a:rPr>
              <a:t>Enhancing</a:t>
            </a:r>
            <a:r>
              <a:rPr sz="1800" spc="-215" dirty="0">
                <a:solidFill>
                  <a:srgbClr val="212121"/>
                </a:solidFill>
                <a:latin typeface="Tahoma"/>
                <a:cs typeface="Tahoma"/>
              </a:rPr>
              <a:t> </a:t>
            </a:r>
            <a:r>
              <a:rPr sz="1800" spc="-25" dirty="0">
                <a:solidFill>
                  <a:srgbClr val="212121"/>
                </a:solidFill>
                <a:latin typeface="Tahoma"/>
                <a:cs typeface="Tahoma"/>
              </a:rPr>
              <a:t>AI</a:t>
            </a:r>
            <a:r>
              <a:rPr sz="1800" spc="-165" dirty="0">
                <a:solidFill>
                  <a:srgbClr val="212121"/>
                </a:solidFill>
                <a:latin typeface="Tahoma"/>
                <a:cs typeface="Tahoma"/>
              </a:rPr>
              <a:t> </a:t>
            </a:r>
            <a:r>
              <a:rPr sz="1800" spc="-60" dirty="0">
                <a:solidFill>
                  <a:srgbClr val="212121"/>
                </a:solidFill>
                <a:latin typeface="Tahoma"/>
                <a:cs typeface="Tahoma"/>
              </a:rPr>
              <a:t>based</a:t>
            </a:r>
            <a:r>
              <a:rPr sz="1800" spc="-155" dirty="0">
                <a:solidFill>
                  <a:srgbClr val="212121"/>
                </a:solidFill>
                <a:latin typeface="Tahoma"/>
                <a:cs typeface="Tahoma"/>
              </a:rPr>
              <a:t> </a:t>
            </a:r>
            <a:r>
              <a:rPr sz="1800" spc="-50" dirty="0">
                <a:solidFill>
                  <a:srgbClr val="212121"/>
                </a:solidFill>
                <a:latin typeface="Tahoma"/>
                <a:cs typeface="Tahoma"/>
              </a:rPr>
              <a:t>evaluation</a:t>
            </a:r>
            <a:r>
              <a:rPr sz="1800" spc="-210" dirty="0">
                <a:solidFill>
                  <a:srgbClr val="212121"/>
                </a:solidFill>
                <a:latin typeface="Tahoma"/>
                <a:cs typeface="Tahoma"/>
              </a:rPr>
              <a:t> </a:t>
            </a:r>
            <a:r>
              <a:rPr sz="1800" spc="-60" dirty="0">
                <a:solidFill>
                  <a:srgbClr val="212121"/>
                </a:solidFill>
                <a:latin typeface="Tahoma"/>
                <a:cs typeface="Tahoma"/>
              </a:rPr>
              <a:t>for</a:t>
            </a:r>
            <a:r>
              <a:rPr sz="1800" spc="-180" dirty="0">
                <a:solidFill>
                  <a:srgbClr val="212121"/>
                </a:solidFill>
                <a:latin typeface="Tahoma"/>
                <a:cs typeface="Tahoma"/>
              </a:rPr>
              <a:t> </a:t>
            </a:r>
            <a:r>
              <a:rPr sz="1800" spc="-55" dirty="0">
                <a:solidFill>
                  <a:srgbClr val="212121"/>
                </a:solidFill>
                <a:latin typeface="Tahoma"/>
                <a:cs typeface="Tahoma"/>
              </a:rPr>
              <a:t>smart</a:t>
            </a:r>
            <a:r>
              <a:rPr sz="1800" spc="-155" dirty="0">
                <a:solidFill>
                  <a:srgbClr val="212121"/>
                </a:solidFill>
                <a:latin typeface="Tahoma"/>
                <a:cs typeface="Tahoma"/>
              </a:rPr>
              <a:t> </a:t>
            </a:r>
            <a:r>
              <a:rPr sz="1800" spc="-40" dirty="0">
                <a:solidFill>
                  <a:srgbClr val="212121"/>
                </a:solidFill>
                <a:latin typeface="Tahoma"/>
                <a:cs typeface="Tahoma"/>
              </a:rPr>
              <a:t>cultivation</a:t>
            </a:r>
            <a:r>
              <a:rPr sz="1800" spc="-140" dirty="0">
                <a:solidFill>
                  <a:srgbClr val="212121"/>
                </a:solidFill>
                <a:latin typeface="Tahoma"/>
                <a:cs typeface="Tahoma"/>
              </a:rPr>
              <a:t> </a:t>
            </a:r>
            <a:r>
              <a:rPr sz="1800" spc="-70" dirty="0">
                <a:solidFill>
                  <a:srgbClr val="212121"/>
                </a:solidFill>
                <a:latin typeface="Tahoma"/>
                <a:cs typeface="Tahoma"/>
              </a:rPr>
              <a:t>and</a:t>
            </a:r>
            <a:r>
              <a:rPr sz="1800" spc="-225" dirty="0">
                <a:solidFill>
                  <a:srgbClr val="212121"/>
                </a:solidFill>
                <a:latin typeface="Tahoma"/>
                <a:cs typeface="Tahoma"/>
              </a:rPr>
              <a:t> </a:t>
            </a:r>
            <a:r>
              <a:rPr sz="1800" spc="-45" dirty="0">
                <a:solidFill>
                  <a:srgbClr val="212121"/>
                </a:solidFill>
                <a:latin typeface="Tahoma"/>
                <a:cs typeface="Tahoma"/>
              </a:rPr>
              <a:t>crop</a:t>
            </a:r>
            <a:r>
              <a:rPr sz="1800" spc="-155" dirty="0">
                <a:solidFill>
                  <a:srgbClr val="212121"/>
                </a:solidFill>
                <a:latin typeface="Tahoma"/>
                <a:cs typeface="Tahoma"/>
              </a:rPr>
              <a:t> </a:t>
            </a:r>
            <a:r>
              <a:rPr sz="1800" spc="-45" dirty="0">
                <a:solidFill>
                  <a:srgbClr val="212121"/>
                </a:solidFill>
                <a:latin typeface="Tahoma"/>
                <a:cs typeface="Tahoma"/>
              </a:rPr>
              <a:t>testing</a:t>
            </a:r>
            <a:r>
              <a:rPr sz="1800" spc="-220" dirty="0">
                <a:solidFill>
                  <a:srgbClr val="212121"/>
                </a:solidFill>
                <a:latin typeface="Tahoma"/>
                <a:cs typeface="Tahoma"/>
              </a:rPr>
              <a:t> </a:t>
            </a:r>
            <a:r>
              <a:rPr sz="1800" spc="-60" dirty="0">
                <a:solidFill>
                  <a:srgbClr val="212121"/>
                </a:solidFill>
                <a:latin typeface="Tahoma"/>
                <a:cs typeface="Tahoma"/>
              </a:rPr>
              <a:t>using</a:t>
            </a:r>
            <a:r>
              <a:rPr sz="1800" spc="-215" dirty="0">
                <a:solidFill>
                  <a:srgbClr val="212121"/>
                </a:solidFill>
                <a:latin typeface="Tahoma"/>
                <a:cs typeface="Tahoma"/>
              </a:rPr>
              <a:t> </a:t>
            </a:r>
            <a:r>
              <a:rPr sz="1800" spc="-60" dirty="0">
                <a:solidFill>
                  <a:srgbClr val="212121"/>
                </a:solidFill>
                <a:latin typeface="Tahoma"/>
                <a:cs typeface="Tahoma"/>
              </a:rPr>
              <a:t>agrodatasets.</a:t>
            </a:r>
            <a:endParaRPr sz="1800">
              <a:latin typeface="Tahoma"/>
              <a:cs typeface="Tahoma"/>
            </a:endParaRPr>
          </a:p>
          <a:p>
            <a:pPr marL="419100">
              <a:lnSpc>
                <a:spcPts val="2130"/>
              </a:lnSpc>
              <a:spcBef>
                <a:spcPts val="20"/>
              </a:spcBef>
            </a:pPr>
            <a:r>
              <a:rPr sz="1800" spc="-30" dirty="0">
                <a:solidFill>
                  <a:srgbClr val="212121"/>
                </a:solidFill>
                <a:latin typeface="Tahoma"/>
                <a:cs typeface="Tahoma"/>
              </a:rPr>
              <a:t>AIS</a:t>
            </a:r>
            <a:r>
              <a:rPr sz="1800" spc="-200" dirty="0">
                <a:solidFill>
                  <a:srgbClr val="212121"/>
                </a:solidFill>
                <a:latin typeface="Tahoma"/>
                <a:cs typeface="Tahoma"/>
              </a:rPr>
              <a:t> </a:t>
            </a:r>
            <a:r>
              <a:rPr sz="1800" b="1" spc="-105" dirty="0">
                <a:solidFill>
                  <a:srgbClr val="212121"/>
                </a:solidFill>
                <a:latin typeface="Trebuchet MS"/>
                <a:cs typeface="Trebuchet MS"/>
              </a:rPr>
              <a:t>2</a:t>
            </a:r>
            <a:r>
              <a:rPr sz="1800" spc="-105" dirty="0">
                <a:solidFill>
                  <a:srgbClr val="212121"/>
                </a:solidFill>
                <a:latin typeface="Tahoma"/>
                <a:cs typeface="Tahoma"/>
              </a:rPr>
              <a:t>(1),</a:t>
            </a:r>
            <a:r>
              <a:rPr sz="1800" spc="-100" dirty="0">
                <a:solidFill>
                  <a:srgbClr val="212121"/>
                </a:solidFill>
                <a:latin typeface="Tahoma"/>
                <a:cs typeface="Tahoma"/>
              </a:rPr>
              <a:t> </a:t>
            </a:r>
            <a:r>
              <a:rPr sz="1800" spc="-20" dirty="0">
                <a:solidFill>
                  <a:srgbClr val="212121"/>
                </a:solidFill>
                <a:latin typeface="Tahoma"/>
                <a:cs typeface="Tahoma"/>
              </a:rPr>
              <a:t>149–167</a:t>
            </a:r>
            <a:r>
              <a:rPr sz="1800" spc="-175" dirty="0">
                <a:solidFill>
                  <a:srgbClr val="212121"/>
                </a:solidFill>
                <a:latin typeface="Tahoma"/>
                <a:cs typeface="Tahoma"/>
              </a:rPr>
              <a:t> </a:t>
            </a:r>
            <a:r>
              <a:rPr sz="1800" spc="-60" dirty="0">
                <a:solidFill>
                  <a:srgbClr val="212121"/>
                </a:solidFill>
                <a:latin typeface="Tahoma"/>
                <a:cs typeface="Tahoma"/>
              </a:rPr>
              <a:t>(2020).</a:t>
            </a:r>
            <a:r>
              <a:rPr sz="1800" spc="-195" dirty="0">
                <a:solidFill>
                  <a:srgbClr val="212121"/>
                </a:solidFill>
                <a:latin typeface="Tahoma"/>
                <a:cs typeface="Tahoma"/>
              </a:rPr>
              <a:t> </a:t>
            </a:r>
            <a:r>
              <a:rPr sz="1800" u="sng" spc="-45" dirty="0">
                <a:solidFill>
                  <a:srgbClr val="0096A7"/>
                </a:solidFill>
                <a:uFill>
                  <a:solidFill>
                    <a:srgbClr val="0096A7"/>
                  </a:solidFill>
                </a:uFill>
                <a:latin typeface="Tahoma"/>
                <a:cs typeface="Tahoma"/>
                <a:hlinkClick r:id="rId4"/>
              </a:rPr>
              <a:t>https://doi.org/10.33969/AIS.2020.21010</a:t>
            </a:r>
            <a:endParaRPr sz="1800">
              <a:latin typeface="Tahoma"/>
              <a:cs typeface="Tahoma"/>
            </a:endParaRPr>
          </a:p>
          <a:p>
            <a:pPr marL="419100" marR="5080" indent="-407034">
              <a:lnSpc>
                <a:spcPts val="2180"/>
              </a:lnSpc>
              <a:spcBef>
                <a:spcPts val="25"/>
              </a:spcBef>
              <a:buClr>
                <a:srgbClr val="000000"/>
              </a:buClr>
              <a:buSzPct val="152777"/>
              <a:buFont typeface="Arial MT"/>
              <a:buChar char="●"/>
              <a:tabLst>
                <a:tab pos="419100" algn="l"/>
                <a:tab pos="419734" algn="l"/>
              </a:tabLst>
            </a:pPr>
            <a:r>
              <a:rPr sz="1800" spc="-75" dirty="0">
                <a:solidFill>
                  <a:srgbClr val="212121"/>
                </a:solidFill>
                <a:latin typeface="Tahoma"/>
                <a:cs typeface="Tahoma"/>
              </a:rPr>
              <a:t>Debauche,</a:t>
            </a:r>
            <a:r>
              <a:rPr sz="1800" spc="-175" dirty="0">
                <a:solidFill>
                  <a:srgbClr val="212121"/>
                </a:solidFill>
                <a:latin typeface="Tahoma"/>
                <a:cs typeface="Tahoma"/>
              </a:rPr>
              <a:t> </a:t>
            </a:r>
            <a:r>
              <a:rPr sz="1800" spc="-120" dirty="0">
                <a:solidFill>
                  <a:srgbClr val="212121"/>
                </a:solidFill>
                <a:latin typeface="Tahoma"/>
                <a:cs typeface="Tahoma"/>
              </a:rPr>
              <a:t>O.,</a:t>
            </a:r>
            <a:r>
              <a:rPr sz="1800" spc="-105" dirty="0">
                <a:solidFill>
                  <a:srgbClr val="212121"/>
                </a:solidFill>
                <a:latin typeface="Tahoma"/>
                <a:cs typeface="Tahoma"/>
              </a:rPr>
              <a:t> </a:t>
            </a:r>
            <a:r>
              <a:rPr sz="1800" spc="-80" dirty="0">
                <a:solidFill>
                  <a:srgbClr val="212121"/>
                </a:solidFill>
                <a:latin typeface="Tahoma"/>
                <a:cs typeface="Tahoma"/>
              </a:rPr>
              <a:t>Mahmoudi,</a:t>
            </a:r>
            <a:r>
              <a:rPr sz="1800" spc="-100" dirty="0">
                <a:solidFill>
                  <a:srgbClr val="212121"/>
                </a:solidFill>
                <a:latin typeface="Tahoma"/>
                <a:cs typeface="Tahoma"/>
              </a:rPr>
              <a:t> S.,</a:t>
            </a:r>
            <a:r>
              <a:rPr sz="1800" spc="-160" dirty="0">
                <a:solidFill>
                  <a:srgbClr val="212121"/>
                </a:solidFill>
                <a:latin typeface="Tahoma"/>
                <a:cs typeface="Tahoma"/>
              </a:rPr>
              <a:t> </a:t>
            </a:r>
            <a:r>
              <a:rPr sz="1800" spc="-50" dirty="0">
                <a:solidFill>
                  <a:srgbClr val="212121"/>
                </a:solidFill>
                <a:latin typeface="Tahoma"/>
                <a:cs typeface="Tahoma"/>
              </a:rPr>
              <a:t>Elmoulat,</a:t>
            </a:r>
            <a:r>
              <a:rPr sz="1800" spc="-175" dirty="0">
                <a:solidFill>
                  <a:srgbClr val="212121"/>
                </a:solidFill>
                <a:latin typeface="Tahoma"/>
                <a:cs typeface="Tahoma"/>
              </a:rPr>
              <a:t> </a:t>
            </a:r>
            <a:r>
              <a:rPr sz="1800" spc="-85" dirty="0">
                <a:solidFill>
                  <a:srgbClr val="212121"/>
                </a:solidFill>
                <a:latin typeface="Tahoma"/>
                <a:cs typeface="Tahoma"/>
              </a:rPr>
              <a:t>M.,</a:t>
            </a:r>
            <a:r>
              <a:rPr sz="1800" spc="-175" dirty="0">
                <a:solidFill>
                  <a:srgbClr val="212121"/>
                </a:solidFill>
                <a:latin typeface="Tahoma"/>
                <a:cs typeface="Tahoma"/>
              </a:rPr>
              <a:t> </a:t>
            </a:r>
            <a:r>
              <a:rPr sz="1800" spc="-75" dirty="0">
                <a:solidFill>
                  <a:srgbClr val="212121"/>
                </a:solidFill>
                <a:latin typeface="Tahoma"/>
                <a:cs typeface="Tahoma"/>
              </a:rPr>
              <a:t>Mahmoudi,</a:t>
            </a:r>
            <a:r>
              <a:rPr sz="1800" spc="-170" dirty="0">
                <a:solidFill>
                  <a:srgbClr val="212121"/>
                </a:solidFill>
                <a:latin typeface="Tahoma"/>
                <a:cs typeface="Tahoma"/>
              </a:rPr>
              <a:t> </a:t>
            </a:r>
            <a:r>
              <a:rPr sz="1800" spc="-90" dirty="0">
                <a:solidFill>
                  <a:srgbClr val="212121"/>
                </a:solidFill>
                <a:latin typeface="Tahoma"/>
                <a:cs typeface="Tahoma"/>
              </a:rPr>
              <a:t>S.A.,</a:t>
            </a:r>
            <a:r>
              <a:rPr sz="1800" spc="-110" dirty="0">
                <a:solidFill>
                  <a:srgbClr val="212121"/>
                </a:solidFill>
                <a:latin typeface="Tahoma"/>
                <a:cs typeface="Tahoma"/>
              </a:rPr>
              <a:t> </a:t>
            </a:r>
            <a:r>
              <a:rPr sz="1800" spc="-70" dirty="0">
                <a:solidFill>
                  <a:srgbClr val="212121"/>
                </a:solidFill>
                <a:latin typeface="Tahoma"/>
                <a:cs typeface="Tahoma"/>
              </a:rPr>
              <a:t>Manneback,</a:t>
            </a:r>
            <a:r>
              <a:rPr sz="1800" spc="-175" dirty="0">
                <a:solidFill>
                  <a:srgbClr val="212121"/>
                </a:solidFill>
                <a:latin typeface="Tahoma"/>
                <a:cs typeface="Tahoma"/>
              </a:rPr>
              <a:t> </a:t>
            </a:r>
            <a:r>
              <a:rPr sz="1800" spc="-75" dirty="0">
                <a:solidFill>
                  <a:srgbClr val="212121"/>
                </a:solidFill>
                <a:latin typeface="Tahoma"/>
                <a:cs typeface="Tahoma"/>
              </a:rPr>
              <a:t>P.,</a:t>
            </a:r>
            <a:r>
              <a:rPr sz="1800" spc="-100" dirty="0">
                <a:solidFill>
                  <a:srgbClr val="212121"/>
                </a:solidFill>
                <a:latin typeface="Tahoma"/>
                <a:cs typeface="Tahoma"/>
              </a:rPr>
              <a:t> </a:t>
            </a:r>
            <a:r>
              <a:rPr sz="1800" spc="-75" dirty="0">
                <a:solidFill>
                  <a:srgbClr val="212121"/>
                </a:solidFill>
                <a:latin typeface="Tahoma"/>
                <a:cs typeface="Tahoma"/>
              </a:rPr>
              <a:t>Lebeau,</a:t>
            </a:r>
            <a:r>
              <a:rPr sz="1800" spc="-175" dirty="0">
                <a:solidFill>
                  <a:srgbClr val="212121"/>
                </a:solidFill>
                <a:latin typeface="Tahoma"/>
                <a:cs typeface="Tahoma"/>
              </a:rPr>
              <a:t> </a:t>
            </a:r>
            <a:r>
              <a:rPr sz="1800" spc="-105" dirty="0">
                <a:solidFill>
                  <a:srgbClr val="212121"/>
                </a:solidFill>
                <a:latin typeface="Tahoma"/>
                <a:cs typeface="Tahoma"/>
              </a:rPr>
              <a:t>F.:</a:t>
            </a:r>
            <a:r>
              <a:rPr sz="1800" spc="-195" dirty="0">
                <a:solidFill>
                  <a:srgbClr val="212121"/>
                </a:solidFill>
                <a:latin typeface="Tahoma"/>
                <a:cs typeface="Tahoma"/>
              </a:rPr>
              <a:t> </a:t>
            </a:r>
            <a:r>
              <a:rPr sz="1800" spc="-75" dirty="0">
                <a:solidFill>
                  <a:srgbClr val="212121"/>
                </a:solidFill>
                <a:latin typeface="Tahoma"/>
                <a:cs typeface="Tahoma"/>
              </a:rPr>
              <a:t>Edge</a:t>
            </a:r>
            <a:r>
              <a:rPr sz="1800" spc="-170" dirty="0">
                <a:solidFill>
                  <a:srgbClr val="212121"/>
                </a:solidFill>
                <a:latin typeface="Tahoma"/>
                <a:cs typeface="Tahoma"/>
              </a:rPr>
              <a:t> </a:t>
            </a:r>
            <a:r>
              <a:rPr sz="1800" spc="-50" dirty="0">
                <a:solidFill>
                  <a:srgbClr val="212121"/>
                </a:solidFill>
                <a:latin typeface="Tahoma"/>
                <a:cs typeface="Tahoma"/>
              </a:rPr>
              <a:t>AI-IoT</a:t>
            </a:r>
            <a:r>
              <a:rPr sz="1800" spc="-210" dirty="0">
                <a:solidFill>
                  <a:srgbClr val="212121"/>
                </a:solidFill>
                <a:latin typeface="Tahoma"/>
                <a:cs typeface="Tahoma"/>
              </a:rPr>
              <a:t> </a:t>
            </a:r>
            <a:r>
              <a:rPr sz="1800" spc="-50" dirty="0">
                <a:solidFill>
                  <a:srgbClr val="212121"/>
                </a:solidFill>
                <a:latin typeface="Tahoma"/>
                <a:cs typeface="Tahoma"/>
              </a:rPr>
              <a:t>pivot</a:t>
            </a:r>
            <a:r>
              <a:rPr sz="1800" spc="-150" dirty="0">
                <a:solidFill>
                  <a:srgbClr val="212121"/>
                </a:solidFill>
                <a:latin typeface="Tahoma"/>
                <a:cs typeface="Tahoma"/>
              </a:rPr>
              <a:t> </a:t>
            </a:r>
            <a:r>
              <a:rPr sz="1800" spc="-55" dirty="0">
                <a:solidFill>
                  <a:srgbClr val="212121"/>
                </a:solidFill>
                <a:latin typeface="Tahoma"/>
                <a:cs typeface="Tahoma"/>
              </a:rPr>
              <a:t>irrigation, </a:t>
            </a:r>
            <a:r>
              <a:rPr sz="1800" spc="-550" dirty="0">
                <a:solidFill>
                  <a:srgbClr val="212121"/>
                </a:solidFill>
                <a:latin typeface="Tahoma"/>
                <a:cs typeface="Tahoma"/>
              </a:rPr>
              <a:t> </a:t>
            </a:r>
            <a:r>
              <a:rPr sz="1800" spc="-35" dirty="0">
                <a:solidFill>
                  <a:srgbClr val="212121"/>
                </a:solidFill>
                <a:latin typeface="Tahoma"/>
                <a:cs typeface="Tahoma"/>
              </a:rPr>
              <a:t>plant</a:t>
            </a:r>
            <a:r>
              <a:rPr sz="1800" spc="-235" dirty="0">
                <a:solidFill>
                  <a:srgbClr val="212121"/>
                </a:solidFill>
                <a:latin typeface="Tahoma"/>
                <a:cs typeface="Tahoma"/>
              </a:rPr>
              <a:t> </a:t>
            </a:r>
            <a:r>
              <a:rPr sz="1800" spc="-45" dirty="0">
                <a:solidFill>
                  <a:srgbClr val="212121"/>
                </a:solidFill>
                <a:latin typeface="Tahoma"/>
                <a:cs typeface="Tahoma"/>
              </a:rPr>
              <a:t>diseases,</a:t>
            </a:r>
            <a:r>
              <a:rPr sz="1800" spc="-185" dirty="0">
                <a:solidFill>
                  <a:srgbClr val="212121"/>
                </a:solidFill>
                <a:latin typeface="Tahoma"/>
                <a:cs typeface="Tahoma"/>
              </a:rPr>
              <a:t> </a:t>
            </a:r>
            <a:r>
              <a:rPr sz="1800" spc="-70" dirty="0">
                <a:solidFill>
                  <a:srgbClr val="212121"/>
                </a:solidFill>
                <a:latin typeface="Tahoma"/>
                <a:cs typeface="Tahoma"/>
              </a:rPr>
              <a:t>and</a:t>
            </a:r>
            <a:r>
              <a:rPr sz="1800" spc="-160" dirty="0">
                <a:solidFill>
                  <a:srgbClr val="212121"/>
                </a:solidFill>
                <a:latin typeface="Tahoma"/>
                <a:cs typeface="Tahoma"/>
              </a:rPr>
              <a:t> </a:t>
            </a:r>
            <a:r>
              <a:rPr sz="1800" spc="-30" dirty="0">
                <a:solidFill>
                  <a:srgbClr val="212121"/>
                </a:solidFill>
                <a:latin typeface="Tahoma"/>
                <a:cs typeface="Tahoma"/>
              </a:rPr>
              <a:t>pests</a:t>
            </a:r>
            <a:r>
              <a:rPr sz="1800" spc="-229" dirty="0">
                <a:solidFill>
                  <a:srgbClr val="212121"/>
                </a:solidFill>
                <a:latin typeface="Tahoma"/>
                <a:cs typeface="Tahoma"/>
              </a:rPr>
              <a:t> </a:t>
            </a:r>
            <a:r>
              <a:rPr sz="1800" spc="-45" dirty="0">
                <a:solidFill>
                  <a:srgbClr val="212121"/>
                </a:solidFill>
                <a:latin typeface="Tahoma"/>
                <a:cs typeface="Tahoma"/>
              </a:rPr>
              <a:t>identification.</a:t>
            </a:r>
            <a:r>
              <a:rPr sz="1800" spc="-185" dirty="0">
                <a:solidFill>
                  <a:srgbClr val="212121"/>
                </a:solidFill>
                <a:latin typeface="Tahoma"/>
                <a:cs typeface="Tahoma"/>
              </a:rPr>
              <a:t> </a:t>
            </a:r>
            <a:r>
              <a:rPr sz="1800" spc="-45" dirty="0">
                <a:solidFill>
                  <a:srgbClr val="212121"/>
                </a:solidFill>
                <a:latin typeface="Tahoma"/>
                <a:cs typeface="Tahoma"/>
              </a:rPr>
              <a:t>Procedia</a:t>
            </a:r>
            <a:r>
              <a:rPr sz="1800" spc="-170" dirty="0">
                <a:solidFill>
                  <a:srgbClr val="212121"/>
                </a:solidFill>
                <a:latin typeface="Tahoma"/>
                <a:cs typeface="Tahoma"/>
              </a:rPr>
              <a:t> </a:t>
            </a:r>
            <a:r>
              <a:rPr sz="1800" spc="-75" dirty="0">
                <a:solidFill>
                  <a:srgbClr val="212121"/>
                </a:solidFill>
                <a:latin typeface="Tahoma"/>
                <a:cs typeface="Tahoma"/>
              </a:rPr>
              <a:t>Comput.</a:t>
            </a:r>
            <a:r>
              <a:rPr sz="1800" spc="-185" dirty="0">
                <a:solidFill>
                  <a:srgbClr val="212121"/>
                </a:solidFill>
                <a:latin typeface="Tahoma"/>
                <a:cs typeface="Tahoma"/>
              </a:rPr>
              <a:t> </a:t>
            </a:r>
            <a:r>
              <a:rPr sz="1800" spc="-45" dirty="0">
                <a:solidFill>
                  <a:srgbClr val="212121"/>
                </a:solidFill>
                <a:latin typeface="Tahoma"/>
                <a:cs typeface="Tahoma"/>
              </a:rPr>
              <a:t>Sci.</a:t>
            </a:r>
            <a:r>
              <a:rPr sz="1800" spc="-160" dirty="0">
                <a:solidFill>
                  <a:srgbClr val="212121"/>
                </a:solidFill>
                <a:latin typeface="Tahoma"/>
                <a:cs typeface="Tahoma"/>
              </a:rPr>
              <a:t> </a:t>
            </a:r>
            <a:r>
              <a:rPr sz="1800" b="1" spc="-90" dirty="0">
                <a:solidFill>
                  <a:srgbClr val="212121"/>
                </a:solidFill>
                <a:latin typeface="Trebuchet MS"/>
                <a:cs typeface="Trebuchet MS"/>
              </a:rPr>
              <a:t>177</a:t>
            </a:r>
            <a:r>
              <a:rPr sz="1800" spc="-90" dirty="0">
                <a:solidFill>
                  <a:srgbClr val="212121"/>
                </a:solidFill>
                <a:latin typeface="Tahoma"/>
                <a:cs typeface="Tahoma"/>
              </a:rPr>
              <a:t>,</a:t>
            </a:r>
            <a:r>
              <a:rPr sz="1800" spc="-180" dirty="0">
                <a:solidFill>
                  <a:srgbClr val="212121"/>
                </a:solidFill>
                <a:latin typeface="Tahoma"/>
                <a:cs typeface="Tahoma"/>
              </a:rPr>
              <a:t> </a:t>
            </a:r>
            <a:r>
              <a:rPr sz="1800" spc="-15" dirty="0">
                <a:solidFill>
                  <a:srgbClr val="212121"/>
                </a:solidFill>
                <a:latin typeface="Tahoma"/>
                <a:cs typeface="Tahoma"/>
              </a:rPr>
              <a:t>40–48</a:t>
            </a:r>
            <a:endParaRPr sz="1800">
              <a:latin typeface="Tahoma"/>
              <a:cs typeface="Tahoma"/>
            </a:endParaRPr>
          </a:p>
          <a:p>
            <a:pPr marL="419100">
              <a:lnSpc>
                <a:spcPts val="2100"/>
              </a:lnSpc>
            </a:pPr>
            <a:r>
              <a:rPr sz="1800" spc="-65" dirty="0">
                <a:solidFill>
                  <a:srgbClr val="212121"/>
                </a:solidFill>
                <a:latin typeface="Tahoma"/>
                <a:cs typeface="Tahoma"/>
              </a:rPr>
              <a:t>(2020).</a:t>
            </a:r>
            <a:r>
              <a:rPr sz="1800" spc="-160" dirty="0">
                <a:solidFill>
                  <a:srgbClr val="212121"/>
                </a:solidFill>
                <a:latin typeface="Tahoma"/>
                <a:cs typeface="Tahoma"/>
              </a:rPr>
              <a:t> </a:t>
            </a:r>
            <a:r>
              <a:rPr sz="1800" u="sng" spc="-50" dirty="0">
                <a:solidFill>
                  <a:srgbClr val="0096A7"/>
                </a:solidFill>
                <a:uFill>
                  <a:solidFill>
                    <a:srgbClr val="0096A7"/>
                  </a:solidFill>
                </a:uFill>
                <a:latin typeface="Tahoma"/>
                <a:cs typeface="Tahoma"/>
                <a:hlinkClick r:id="rId5"/>
              </a:rPr>
              <a:t>https://doi.org/10.1016/j.procs.2020.10.009</a:t>
            </a:r>
            <a:endParaRPr sz="1800">
              <a:latin typeface="Tahoma"/>
              <a:cs typeface="Tahoma"/>
            </a:endParaRPr>
          </a:p>
          <a:p>
            <a:pPr marL="419100" marR="75565" indent="-407034">
              <a:lnSpc>
                <a:spcPts val="2180"/>
              </a:lnSpc>
              <a:spcBef>
                <a:spcPts val="75"/>
              </a:spcBef>
              <a:buClr>
                <a:srgbClr val="000000"/>
              </a:buClr>
              <a:buSzPct val="152777"/>
              <a:buFont typeface="Arial MT"/>
              <a:buChar char="●"/>
              <a:tabLst>
                <a:tab pos="419100" algn="l"/>
                <a:tab pos="419734" algn="l"/>
              </a:tabLst>
            </a:pPr>
            <a:r>
              <a:rPr sz="1800" spc="-70" dirty="0">
                <a:solidFill>
                  <a:srgbClr val="212121"/>
                </a:solidFill>
                <a:latin typeface="Tahoma"/>
                <a:cs typeface="Tahoma"/>
              </a:rPr>
              <a:t>Emamgholizadeh,</a:t>
            </a:r>
            <a:r>
              <a:rPr sz="1800" spc="-180" dirty="0">
                <a:solidFill>
                  <a:srgbClr val="212121"/>
                </a:solidFill>
                <a:latin typeface="Tahoma"/>
                <a:cs typeface="Tahoma"/>
              </a:rPr>
              <a:t> </a:t>
            </a:r>
            <a:r>
              <a:rPr sz="1800" spc="-80" dirty="0">
                <a:solidFill>
                  <a:srgbClr val="212121"/>
                </a:solidFill>
                <a:latin typeface="Tahoma"/>
                <a:cs typeface="Tahoma"/>
              </a:rPr>
              <a:t>S.,</a:t>
            </a:r>
            <a:r>
              <a:rPr sz="1800" spc="-175" dirty="0">
                <a:solidFill>
                  <a:srgbClr val="212121"/>
                </a:solidFill>
                <a:latin typeface="Tahoma"/>
                <a:cs typeface="Tahoma"/>
              </a:rPr>
              <a:t> </a:t>
            </a:r>
            <a:r>
              <a:rPr sz="1800" spc="-55" dirty="0">
                <a:solidFill>
                  <a:srgbClr val="212121"/>
                </a:solidFill>
                <a:latin typeface="Tahoma"/>
                <a:cs typeface="Tahoma"/>
              </a:rPr>
              <a:t>Parsaeian,</a:t>
            </a:r>
            <a:r>
              <a:rPr sz="1800" spc="-175" dirty="0">
                <a:solidFill>
                  <a:srgbClr val="212121"/>
                </a:solidFill>
                <a:latin typeface="Tahoma"/>
                <a:cs typeface="Tahoma"/>
              </a:rPr>
              <a:t> </a:t>
            </a:r>
            <a:r>
              <a:rPr sz="1800" spc="-80" dirty="0">
                <a:solidFill>
                  <a:srgbClr val="212121"/>
                </a:solidFill>
                <a:latin typeface="Tahoma"/>
                <a:cs typeface="Tahoma"/>
              </a:rPr>
              <a:t>M.,</a:t>
            </a:r>
            <a:r>
              <a:rPr sz="1800" spc="-170" dirty="0">
                <a:solidFill>
                  <a:srgbClr val="212121"/>
                </a:solidFill>
                <a:latin typeface="Tahoma"/>
                <a:cs typeface="Tahoma"/>
              </a:rPr>
              <a:t> </a:t>
            </a:r>
            <a:r>
              <a:rPr sz="1800" spc="-60" dirty="0">
                <a:solidFill>
                  <a:srgbClr val="212121"/>
                </a:solidFill>
                <a:latin typeface="Tahoma"/>
                <a:cs typeface="Tahoma"/>
              </a:rPr>
              <a:t>Baradaran,</a:t>
            </a:r>
            <a:r>
              <a:rPr sz="1800" spc="-175" dirty="0">
                <a:solidFill>
                  <a:srgbClr val="212121"/>
                </a:solidFill>
                <a:latin typeface="Tahoma"/>
                <a:cs typeface="Tahoma"/>
              </a:rPr>
              <a:t> </a:t>
            </a:r>
            <a:r>
              <a:rPr sz="1800" spc="-130" dirty="0">
                <a:solidFill>
                  <a:srgbClr val="212121"/>
                </a:solidFill>
                <a:latin typeface="Tahoma"/>
                <a:cs typeface="Tahoma"/>
              </a:rPr>
              <a:t>M.:</a:t>
            </a:r>
            <a:r>
              <a:rPr sz="1800" spc="-114" dirty="0">
                <a:solidFill>
                  <a:srgbClr val="212121"/>
                </a:solidFill>
                <a:latin typeface="Tahoma"/>
                <a:cs typeface="Tahoma"/>
              </a:rPr>
              <a:t> </a:t>
            </a:r>
            <a:r>
              <a:rPr sz="1800" spc="-65" dirty="0">
                <a:solidFill>
                  <a:srgbClr val="212121"/>
                </a:solidFill>
                <a:latin typeface="Tahoma"/>
                <a:cs typeface="Tahoma"/>
              </a:rPr>
              <a:t>Seed</a:t>
            </a:r>
            <a:r>
              <a:rPr sz="1800" spc="-145" dirty="0">
                <a:solidFill>
                  <a:srgbClr val="212121"/>
                </a:solidFill>
                <a:latin typeface="Tahoma"/>
                <a:cs typeface="Tahoma"/>
              </a:rPr>
              <a:t> </a:t>
            </a:r>
            <a:r>
              <a:rPr sz="1800" spc="-40" dirty="0">
                <a:solidFill>
                  <a:srgbClr val="212121"/>
                </a:solidFill>
                <a:latin typeface="Tahoma"/>
                <a:cs typeface="Tahoma"/>
              </a:rPr>
              <a:t>yield</a:t>
            </a:r>
            <a:r>
              <a:rPr sz="1800" spc="-220" dirty="0">
                <a:solidFill>
                  <a:srgbClr val="212121"/>
                </a:solidFill>
                <a:latin typeface="Tahoma"/>
                <a:cs typeface="Tahoma"/>
              </a:rPr>
              <a:t> </a:t>
            </a:r>
            <a:r>
              <a:rPr sz="1800" spc="-40" dirty="0">
                <a:solidFill>
                  <a:srgbClr val="212121"/>
                </a:solidFill>
                <a:latin typeface="Tahoma"/>
                <a:cs typeface="Tahoma"/>
              </a:rPr>
              <a:t>prediction</a:t>
            </a:r>
            <a:r>
              <a:rPr sz="1800" spc="-195" dirty="0">
                <a:solidFill>
                  <a:srgbClr val="212121"/>
                </a:solidFill>
                <a:latin typeface="Tahoma"/>
                <a:cs typeface="Tahoma"/>
              </a:rPr>
              <a:t> </a:t>
            </a:r>
            <a:r>
              <a:rPr sz="1800" spc="-30" dirty="0">
                <a:solidFill>
                  <a:srgbClr val="212121"/>
                </a:solidFill>
                <a:latin typeface="Tahoma"/>
                <a:cs typeface="Tahoma"/>
              </a:rPr>
              <a:t>of</a:t>
            </a:r>
            <a:r>
              <a:rPr sz="1800" spc="-185" dirty="0">
                <a:solidFill>
                  <a:srgbClr val="212121"/>
                </a:solidFill>
                <a:latin typeface="Tahoma"/>
                <a:cs typeface="Tahoma"/>
              </a:rPr>
              <a:t> </a:t>
            </a:r>
            <a:r>
              <a:rPr sz="1800" spc="-60" dirty="0">
                <a:solidFill>
                  <a:srgbClr val="212121"/>
                </a:solidFill>
                <a:latin typeface="Tahoma"/>
                <a:cs typeface="Tahoma"/>
              </a:rPr>
              <a:t>sesame</a:t>
            </a:r>
            <a:r>
              <a:rPr sz="1800" spc="-165" dirty="0">
                <a:solidFill>
                  <a:srgbClr val="212121"/>
                </a:solidFill>
                <a:latin typeface="Tahoma"/>
                <a:cs typeface="Tahoma"/>
              </a:rPr>
              <a:t> </a:t>
            </a:r>
            <a:r>
              <a:rPr sz="1800" spc="-60" dirty="0">
                <a:solidFill>
                  <a:srgbClr val="212121"/>
                </a:solidFill>
                <a:latin typeface="Tahoma"/>
                <a:cs typeface="Tahoma"/>
              </a:rPr>
              <a:t>using</a:t>
            </a:r>
            <a:r>
              <a:rPr sz="1800" spc="-210" dirty="0">
                <a:solidFill>
                  <a:srgbClr val="212121"/>
                </a:solidFill>
                <a:latin typeface="Tahoma"/>
                <a:cs typeface="Tahoma"/>
              </a:rPr>
              <a:t> </a:t>
            </a:r>
            <a:r>
              <a:rPr sz="1800" spc="-20" dirty="0">
                <a:solidFill>
                  <a:srgbClr val="212121"/>
                </a:solidFill>
                <a:latin typeface="Tahoma"/>
                <a:cs typeface="Tahoma"/>
              </a:rPr>
              <a:t>artificial</a:t>
            </a:r>
            <a:r>
              <a:rPr sz="1800" spc="-165" dirty="0">
                <a:solidFill>
                  <a:srgbClr val="212121"/>
                </a:solidFill>
                <a:latin typeface="Tahoma"/>
                <a:cs typeface="Tahoma"/>
              </a:rPr>
              <a:t> </a:t>
            </a:r>
            <a:r>
              <a:rPr sz="1800" spc="-55" dirty="0">
                <a:solidFill>
                  <a:srgbClr val="212121"/>
                </a:solidFill>
                <a:latin typeface="Tahoma"/>
                <a:cs typeface="Tahoma"/>
              </a:rPr>
              <a:t>neural</a:t>
            </a:r>
            <a:r>
              <a:rPr sz="1800" spc="-170" dirty="0">
                <a:solidFill>
                  <a:srgbClr val="212121"/>
                </a:solidFill>
                <a:latin typeface="Tahoma"/>
                <a:cs typeface="Tahoma"/>
              </a:rPr>
              <a:t> </a:t>
            </a:r>
            <a:r>
              <a:rPr sz="1800" spc="-55" dirty="0">
                <a:solidFill>
                  <a:srgbClr val="212121"/>
                </a:solidFill>
                <a:latin typeface="Tahoma"/>
                <a:cs typeface="Tahoma"/>
              </a:rPr>
              <a:t>network. </a:t>
            </a:r>
            <a:r>
              <a:rPr sz="1800" spc="-545" dirty="0">
                <a:solidFill>
                  <a:srgbClr val="212121"/>
                </a:solidFill>
                <a:latin typeface="Tahoma"/>
                <a:cs typeface="Tahoma"/>
              </a:rPr>
              <a:t> </a:t>
            </a:r>
            <a:r>
              <a:rPr sz="1800" spc="-75" dirty="0">
                <a:solidFill>
                  <a:srgbClr val="212121"/>
                </a:solidFill>
                <a:latin typeface="Tahoma"/>
                <a:cs typeface="Tahoma"/>
              </a:rPr>
              <a:t>Eur.</a:t>
            </a:r>
            <a:r>
              <a:rPr sz="1800" spc="-185" dirty="0">
                <a:solidFill>
                  <a:srgbClr val="212121"/>
                </a:solidFill>
                <a:latin typeface="Tahoma"/>
                <a:cs typeface="Tahoma"/>
              </a:rPr>
              <a:t> </a:t>
            </a:r>
            <a:r>
              <a:rPr sz="1800" spc="-10" dirty="0">
                <a:solidFill>
                  <a:srgbClr val="212121"/>
                </a:solidFill>
                <a:latin typeface="Tahoma"/>
                <a:cs typeface="Tahoma"/>
              </a:rPr>
              <a:t>J.</a:t>
            </a:r>
            <a:r>
              <a:rPr sz="1800" spc="-120" dirty="0">
                <a:solidFill>
                  <a:srgbClr val="212121"/>
                </a:solidFill>
                <a:latin typeface="Tahoma"/>
                <a:cs typeface="Tahoma"/>
              </a:rPr>
              <a:t> </a:t>
            </a:r>
            <a:r>
              <a:rPr sz="1800" spc="-90" dirty="0">
                <a:solidFill>
                  <a:srgbClr val="212121"/>
                </a:solidFill>
                <a:latin typeface="Tahoma"/>
                <a:cs typeface="Tahoma"/>
              </a:rPr>
              <a:t>Agron.</a:t>
            </a:r>
            <a:r>
              <a:rPr sz="1800" spc="-150" dirty="0">
                <a:solidFill>
                  <a:srgbClr val="212121"/>
                </a:solidFill>
                <a:latin typeface="Tahoma"/>
                <a:cs typeface="Tahoma"/>
              </a:rPr>
              <a:t> </a:t>
            </a:r>
            <a:r>
              <a:rPr sz="1800" b="1" spc="-90" dirty="0">
                <a:solidFill>
                  <a:srgbClr val="212121"/>
                </a:solidFill>
                <a:latin typeface="Trebuchet MS"/>
                <a:cs typeface="Trebuchet MS"/>
              </a:rPr>
              <a:t>68</a:t>
            </a:r>
            <a:r>
              <a:rPr sz="1800" spc="-90" dirty="0">
                <a:solidFill>
                  <a:srgbClr val="212121"/>
                </a:solidFill>
                <a:latin typeface="Tahoma"/>
                <a:cs typeface="Tahoma"/>
              </a:rPr>
              <a:t>,</a:t>
            </a:r>
            <a:r>
              <a:rPr sz="1800" spc="-185" dirty="0">
                <a:solidFill>
                  <a:srgbClr val="212121"/>
                </a:solidFill>
                <a:latin typeface="Tahoma"/>
                <a:cs typeface="Tahoma"/>
              </a:rPr>
              <a:t> </a:t>
            </a:r>
            <a:r>
              <a:rPr sz="1800" spc="-15" dirty="0">
                <a:solidFill>
                  <a:srgbClr val="212121"/>
                </a:solidFill>
                <a:latin typeface="Tahoma"/>
                <a:cs typeface="Tahoma"/>
              </a:rPr>
              <a:t>89–96</a:t>
            </a:r>
            <a:r>
              <a:rPr sz="1800" spc="-185" dirty="0">
                <a:solidFill>
                  <a:srgbClr val="212121"/>
                </a:solidFill>
                <a:latin typeface="Tahoma"/>
                <a:cs typeface="Tahoma"/>
              </a:rPr>
              <a:t> </a:t>
            </a:r>
            <a:r>
              <a:rPr sz="1800" spc="-55" dirty="0">
                <a:solidFill>
                  <a:srgbClr val="212121"/>
                </a:solidFill>
                <a:latin typeface="Tahoma"/>
                <a:cs typeface="Tahoma"/>
              </a:rPr>
              <a:t>(2015).</a:t>
            </a:r>
            <a:r>
              <a:rPr sz="1800" spc="-215" dirty="0">
                <a:solidFill>
                  <a:srgbClr val="0096A7"/>
                </a:solidFill>
                <a:latin typeface="Tahoma"/>
                <a:cs typeface="Tahoma"/>
              </a:rPr>
              <a:t> </a:t>
            </a:r>
            <a:r>
              <a:rPr sz="1800" u="sng" spc="-55" dirty="0">
                <a:solidFill>
                  <a:srgbClr val="0096A7"/>
                </a:solidFill>
                <a:uFill>
                  <a:solidFill>
                    <a:srgbClr val="0096A7"/>
                  </a:solidFill>
                </a:uFill>
                <a:latin typeface="Tahoma"/>
                <a:cs typeface="Tahoma"/>
                <a:hlinkClick r:id="rId6"/>
              </a:rPr>
              <a:t>https://doi.org/10.1016/j.eja.2015.04.010</a:t>
            </a:r>
            <a:r>
              <a:rPr sz="1800" spc="-55" dirty="0">
                <a:solidFill>
                  <a:srgbClr val="212121"/>
                </a:solidFill>
                <a:latin typeface="Tahoma"/>
                <a:cs typeface="Tahoma"/>
              </a:rPr>
              <a:t>.</a:t>
            </a:r>
            <a:endParaRPr sz="1800">
              <a:latin typeface="Tahoma"/>
              <a:cs typeface="Tahoma"/>
            </a:endParaRPr>
          </a:p>
          <a:p>
            <a:pPr marL="419100" indent="-407034">
              <a:lnSpc>
                <a:spcPts val="2025"/>
              </a:lnSpc>
              <a:buClr>
                <a:srgbClr val="000000"/>
              </a:buClr>
              <a:buSzPct val="152777"/>
              <a:buFont typeface="Arial MT"/>
              <a:buChar char="●"/>
              <a:tabLst>
                <a:tab pos="419100" algn="l"/>
                <a:tab pos="419734" algn="l"/>
              </a:tabLst>
            </a:pPr>
            <a:r>
              <a:rPr sz="1800" spc="-55" dirty="0">
                <a:solidFill>
                  <a:srgbClr val="212121"/>
                </a:solidFill>
                <a:latin typeface="Tahoma"/>
                <a:cs typeface="Tahoma"/>
              </a:rPr>
              <a:t>Gholipoor,</a:t>
            </a:r>
            <a:r>
              <a:rPr sz="1800" spc="-180" dirty="0">
                <a:solidFill>
                  <a:srgbClr val="212121"/>
                </a:solidFill>
                <a:latin typeface="Tahoma"/>
                <a:cs typeface="Tahoma"/>
              </a:rPr>
              <a:t> </a:t>
            </a:r>
            <a:r>
              <a:rPr sz="1800" spc="-85" dirty="0">
                <a:solidFill>
                  <a:srgbClr val="212121"/>
                </a:solidFill>
                <a:latin typeface="Tahoma"/>
                <a:cs typeface="Tahoma"/>
              </a:rPr>
              <a:t>M.,</a:t>
            </a:r>
            <a:r>
              <a:rPr sz="1800" spc="-175" dirty="0">
                <a:solidFill>
                  <a:srgbClr val="212121"/>
                </a:solidFill>
                <a:latin typeface="Tahoma"/>
                <a:cs typeface="Tahoma"/>
              </a:rPr>
              <a:t> </a:t>
            </a:r>
            <a:r>
              <a:rPr sz="1800" spc="-45" dirty="0">
                <a:solidFill>
                  <a:srgbClr val="212121"/>
                </a:solidFill>
                <a:latin typeface="Tahoma"/>
                <a:cs typeface="Tahoma"/>
              </a:rPr>
              <a:t>Nadali,</a:t>
            </a:r>
            <a:r>
              <a:rPr sz="1800" spc="-175" dirty="0">
                <a:solidFill>
                  <a:srgbClr val="212121"/>
                </a:solidFill>
                <a:latin typeface="Tahoma"/>
                <a:cs typeface="Tahoma"/>
              </a:rPr>
              <a:t> </a:t>
            </a:r>
            <a:r>
              <a:rPr sz="1800" spc="-105" dirty="0">
                <a:solidFill>
                  <a:srgbClr val="212121"/>
                </a:solidFill>
                <a:latin typeface="Tahoma"/>
                <a:cs typeface="Tahoma"/>
              </a:rPr>
              <a:t>F.:</a:t>
            </a:r>
            <a:r>
              <a:rPr sz="1800" spc="-195" dirty="0">
                <a:solidFill>
                  <a:srgbClr val="212121"/>
                </a:solidFill>
                <a:latin typeface="Tahoma"/>
                <a:cs typeface="Tahoma"/>
              </a:rPr>
              <a:t> </a:t>
            </a:r>
            <a:r>
              <a:rPr sz="1800" spc="-40" dirty="0">
                <a:solidFill>
                  <a:srgbClr val="212121"/>
                </a:solidFill>
                <a:latin typeface="Tahoma"/>
                <a:cs typeface="Tahoma"/>
              </a:rPr>
              <a:t>Fruit</a:t>
            </a:r>
            <a:r>
              <a:rPr sz="1800" spc="-155" dirty="0">
                <a:solidFill>
                  <a:srgbClr val="212121"/>
                </a:solidFill>
                <a:latin typeface="Tahoma"/>
                <a:cs typeface="Tahoma"/>
              </a:rPr>
              <a:t> </a:t>
            </a:r>
            <a:r>
              <a:rPr sz="1800" spc="-40" dirty="0">
                <a:solidFill>
                  <a:srgbClr val="212121"/>
                </a:solidFill>
                <a:latin typeface="Tahoma"/>
                <a:cs typeface="Tahoma"/>
              </a:rPr>
              <a:t>yield</a:t>
            </a:r>
            <a:r>
              <a:rPr sz="1800" spc="-145" dirty="0">
                <a:solidFill>
                  <a:srgbClr val="212121"/>
                </a:solidFill>
                <a:latin typeface="Tahoma"/>
                <a:cs typeface="Tahoma"/>
              </a:rPr>
              <a:t> </a:t>
            </a:r>
            <a:r>
              <a:rPr sz="1800" spc="-50" dirty="0">
                <a:solidFill>
                  <a:srgbClr val="212121"/>
                </a:solidFill>
                <a:latin typeface="Tahoma"/>
                <a:cs typeface="Tahoma"/>
              </a:rPr>
              <a:t>prediction</a:t>
            </a:r>
            <a:r>
              <a:rPr sz="1800" spc="-130" dirty="0">
                <a:solidFill>
                  <a:srgbClr val="212121"/>
                </a:solidFill>
                <a:latin typeface="Tahoma"/>
                <a:cs typeface="Tahoma"/>
              </a:rPr>
              <a:t> </a:t>
            </a:r>
            <a:r>
              <a:rPr sz="1800" spc="-65" dirty="0">
                <a:solidFill>
                  <a:srgbClr val="212121"/>
                </a:solidFill>
                <a:latin typeface="Tahoma"/>
                <a:cs typeface="Tahoma"/>
              </a:rPr>
              <a:t>of</a:t>
            </a:r>
            <a:r>
              <a:rPr sz="1800" spc="-185" dirty="0">
                <a:solidFill>
                  <a:srgbClr val="212121"/>
                </a:solidFill>
                <a:latin typeface="Tahoma"/>
                <a:cs typeface="Tahoma"/>
              </a:rPr>
              <a:t> </a:t>
            </a:r>
            <a:r>
              <a:rPr sz="1800" spc="-65" dirty="0">
                <a:solidFill>
                  <a:srgbClr val="212121"/>
                </a:solidFill>
                <a:latin typeface="Tahoma"/>
                <a:cs typeface="Tahoma"/>
              </a:rPr>
              <a:t>pepper</a:t>
            </a:r>
            <a:r>
              <a:rPr sz="1800" spc="-105" dirty="0">
                <a:solidFill>
                  <a:srgbClr val="212121"/>
                </a:solidFill>
                <a:latin typeface="Tahoma"/>
                <a:cs typeface="Tahoma"/>
              </a:rPr>
              <a:t> </a:t>
            </a:r>
            <a:r>
              <a:rPr sz="1800" spc="-80" dirty="0">
                <a:solidFill>
                  <a:srgbClr val="212121"/>
                </a:solidFill>
                <a:latin typeface="Tahoma"/>
                <a:cs typeface="Tahoma"/>
              </a:rPr>
              <a:t>using</a:t>
            </a:r>
            <a:r>
              <a:rPr sz="1800" spc="-140" dirty="0">
                <a:solidFill>
                  <a:srgbClr val="212121"/>
                </a:solidFill>
                <a:latin typeface="Tahoma"/>
                <a:cs typeface="Tahoma"/>
              </a:rPr>
              <a:t> </a:t>
            </a:r>
            <a:r>
              <a:rPr sz="1800" spc="-30" dirty="0">
                <a:solidFill>
                  <a:srgbClr val="212121"/>
                </a:solidFill>
                <a:latin typeface="Tahoma"/>
                <a:cs typeface="Tahoma"/>
              </a:rPr>
              <a:t>artificial</a:t>
            </a:r>
            <a:r>
              <a:rPr sz="1800" spc="-175" dirty="0">
                <a:solidFill>
                  <a:srgbClr val="212121"/>
                </a:solidFill>
                <a:latin typeface="Tahoma"/>
                <a:cs typeface="Tahoma"/>
              </a:rPr>
              <a:t> </a:t>
            </a:r>
            <a:r>
              <a:rPr sz="1800" spc="-45" dirty="0">
                <a:solidFill>
                  <a:srgbClr val="212121"/>
                </a:solidFill>
                <a:latin typeface="Tahoma"/>
                <a:cs typeface="Tahoma"/>
              </a:rPr>
              <a:t>neural</a:t>
            </a:r>
            <a:r>
              <a:rPr sz="1800" spc="-175" dirty="0">
                <a:solidFill>
                  <a:srgbClr val="212121"/>
                </a:solidFill>
                <a:latin typeface="Tahoma"/>
                <a:cs typeface="Tahoma"/>
              </a:rPr>
              <a:t> </a:t>
            </a:r>
            <a:r>
              <a:rPr sz="1800" spc="-70" dirty="0">
                <a:solidFill>
                  <a:srgbClr val="212121"/>
                </a:solidFill>
                <a:latin typeface="Tahoma"/>
                <a:cs typeface="Tahoma"/>
              </a:rPr>
              <a:t>network.</a:t>
            </a:r>
            <a:r>
              <a:rPr sz="1800" spc="-175" dirty="0">
                <a:solidFill>
                  <a:srgbClr val="212121"/>
                </a:solidFill>
                <a:latin typeface="Tahoma"/>
                <a:cs typeface="Tahoma"/>
              </a:rPr>
              <a:t> </a:t>
            </a:r>
            <a:r>
              <a:rPr sz="1800" spc="-40" dirty="0">
                <a:solidFill>
                  <a:srgbClr val="212121"/>
                </a:solidFill>
                <a:latin typeface="Tahoma"/>
                <a:cs typeface="Tahoma"/>
              </a:rPr>
              <a:t>Scientia</a:t>
            </a:r>
            <a:r>
              <a:rPr sz="1800" spc="-229" dirty="0">
                <a:solidFill>
                  <a:srgbClr val="212121"/>
                </a:solidFill>
                <a:latin typeface="Tahoma"/>
                <a:cs typeface="Tahoma"/>
              </a:rPr>
              <a:t> </a:t>
            </a:r>
            <a:r>
              <a:rPr sz="1800" spc="-50" dirty="0">
                <a:solidFill>
                  <a:srgbClr val="212121"/>
                </a:solidFill>
                <a:latin typeface="Tahoma"/>
                <a:cs typeface="Tahoma"/>
              </a:rPr>
              <a:t>Horti.</a:t>
            </a:r>
            <a:r>
              <a:rPr sz="1800" spc="-40" dirty="0">
                <a:solidFill>
                  <a:srgbClr val="212121"/>
                </a:solidFill>
                <a:latin typeface="Tahoma"/>
                <a:cs typeface="Tahoma"/>
              </a:rPr>
              <a:t> </a:t>
            </a:r>
            <a:r>
              <a:rPr sz="1800" b="1" spc="-90" dirty="0">
                <a:solidFill>
                  <a:srgbClr val="212121"/>
                </a:solidFill>
                <a:latin typeface="Trebuchet MS"/>
                <a:cs typeface="Trebuchet MS"/>
              </a:rPr>
              <a:t>250</a:t>
            </a:r>
            <a:r>
              <a:rPr sz="1800" spc="-90" dirty="0">
                <a:solidFill>
                  <a:srgbClr val="212121"/>
                </a:solidFill>
                <a:latin typeface="Tahoma"/>
                <a:cs typeface="Tahoma"/>
              </a:rPr>
              <a:t>,</a:t>
            </a:r>
            <a:r>
              <a:rPr sz="1800" spc="-175" dirty="0">
                <a:solidFill>
                  <a:srgbClr val="212121"/>
                </a:solidFill>
                <a:latin typeface="Tahoma"/>
                <a:cs typeface="Tahoma"/>
              </a:rPr>
              <a:t> </a:t>
            </a:r>
            <a:r>
              <a:rPr sz="1800" spc="-15" dirty="0">
                <a:solidFill>
                  <a:srgbClr val="212121"/>
                </a:solidFill>
                <a:latin typeface="Tahoma"/>
                <a:cs typeface="Tahoma"/>
              </a:rPr>
              <a:t>249–</a:t>
            </a:r>
            <a:endParaRPr sz="1800">
              <a:latin typeface="Tahoma"/>
              <a:cs typeface="Tahoma"/>
            </a:endParaRPr>
          </a:p>
          <a:p>
            <a:pPr marL="419100">
              <a:lnSpc>
                <a:spcPct val="100000"/>
              </a:lnSpc>
              <a:spcBef>
                <a:spcPts val="20"/>
              </a:spcBef>
            </a:pPr>
            <a:r>
              <a:rPr sz="1800" spc="-10" dirty="0">
                <a:solidFill>
                  <a:srgbClr val="212121"/>
                </a:solidFill>
                <a:latin typeface="Tahoma"/>
                <a:cs typeface="Tahoma"/>
              </a:rPr>
              <a:t>253</a:t>
            </a:r>
            <a:r>
              <a:rPr sz="1800" spc="-180" dirty="0">
                <a:solidFill>
                  <a:srgbClr val="212121"/>
                </a:solidFill>
                <a:latin typeface="Tahoma"/>
                <a:cs typeface="Tahoma"/>
              </a:rPr>
              <a:t> </a:t>
            </a:r>
            <a:r>
              <a:rPr sz="1800" spc="-55" dirty="0">
                <a:solidFill>
                  <a:srgbClr val="212121"/>
                </a:solidFill>
                <a:latin typeface="Tahoma"/>
                <a:cs typeface="Tahoma"/>
              </a:rPr>
              <a:t>(2019).</a:t>
            </a:r>
            <a:r>
              <a:rPr sz="1800" spc="-215" dirty="0">
                <a:solidFill>
                  <a:srgbClr val="212121"/>
                </a:solidFill>
                <a:latin typeface="Tahoma"/>
                <a:cs typeface="Tahoma"/>
              </a:rPr>
              <a:t> </a:t>
            </a:r>
            <a:r>
              <a:rPr sz="1800" u="sng" spc="-50" dirty="0">
                <a:solidFill>
                  <a:srgbClr val="0096A7"/>
                </a:solidFill>
                <a:uFill>
                  <a:solidFill>
                    <a:srgbClr val="0096A7"/>
                  </a:solidFill>
                </a:uFill>
                <a:latin typeface="Tahoma"/>
                <a:cs typeface="Tahoma"/>
                <a:hlinkClick r:id="rId7"/>
              </a:rPr>
              <a:t>https://doi.org/10.1016/j.scienta.2019.02.040</a:t>
            </a:r>
            <a:endParaRPr sz="1800">
              <a:latin typeface="Tahoma"/>
              <a:cs typeface="Tahoma"/>
            </a:endParaRPr>
          </a:p>
          <a:p>
            <a:pPr marL="419100" marR="406400" indent="-407034">
              <a:lnSpc>
                <a:spcPct val="100800"/>
              </a:lnSpc>
              <a:buClr>
                <a:srgbClr val="000000"/>
              </a:buClr>
              <a:buSzPct val="152777"/>
              <a:buFont typeface="Arial MT"/>
              <a:buChar char="●"/>
              <a:tabLst>
                <a:tab pos="419100" algn="l"/>
                <a:tab pos="419734" algn="l"/>
              </a:tabLst>
            </a:pPr>
            <a:r>
              <a:rPr sz="1800" spc="-60" dirty="0">
                <a:solidFill>
                  <a:srgbClr val="212121"/>
                </a:solidFill>
                <a:latin typeface="Tahoma"/>
                <a:cs typeface="Tahoma"/>
              </a:rPr>
              <a:t>Gomiero,</a:t>
            </a:r>
            <a:r>
              <a:rPr sz="1800" spc="-175" dirty="0">
                <a:solidFill>
                  <a:srgbClr val="212121"/>
                </a:solidFill>
                <a:latin typeface="Tahoma"/>
                <a:cs typeface="Tahoma"/>
              </a:rPr>
              <a:t> </a:t>
            </a:r>
            <a:r>
              <a:rPr sz="1800" spc="-120" dirty="0">
                <a:solidFill>
                  <a:srgbClr val="212121"/>
                </a:solidFill>
                <a:latin typeface="Tahoma"/>
                <a:cs typeface="Tahoma"/>
              </a:rPr>
              <a:t>T.,</a:t>
            </a:r>
            <a:r>
              <a:rPr sz="1800" spc="-175" dirty="0">
                <a:solidFill>
                  <a:srgbClr val="212121"/>
                </a:solidFill>
                <a:latin typeface="Tahoma"/>
                <a:cs typeface="Tahoma"/>
              </a:rPr>
              <a:t> </a:t>
            </a:r>
            <a:r>
              <a:rPr sz="1800" spc="-50" dirty="0">
                <a:solidFill>
                  <a:srgbClr val="212121"/>
                </a:solidFill>
                <a:latin typeface="Tahoma"/>
                <a:cs typeface="Tahoma"/>
              </a:rPr>
              <a:t>Pimentel,</a:t>
            </a:r>
            <a:r>
              <a:rPr sz="1800" spc="-95" dirty="0">
                <a:solidFill>
                  <a:srgbClr val="212121"/>
                </a:solidFill>
                <a:latin typeface="Tahoma"/>
                <a:cs typeface="Tahoma"/>
              </a:rPr>
              <a:t> </a:t>
            </a:r>
            <a:r>
              <a:rPr sz="1800" spc="-125" dirty="0">
                <a:solidFill>
                  <a:srgbClr val="212121"/>
                </a:solidFill>
                <a:latin typeface="Tahoma"/>
                <a:cs typeface="Tahoma"/>
              </a:rPr>
              <a:t>D.,</a:t>
            </a:r>
            <a:r>
              <a:rPr sz="1800" spc="-175" dirty="0">
                <a:solidFill>
                  <a:srgbClr val="212121"/>
                </a:solidFill>
                <a:latin typeface="Tahoma"/>
                <a:cs typeface="Tahoma"/>
              </a:rPr>
              <a:t> </a:t>
            </a:r>
            <a:r>
              <a:rPr sz="1800" spc="-35" dirty="0">
                <a:solidFill>
                  <a:srgbClr val="212121"/>
                </a:solidFill>
                <a:latin typeface="Tahoma"/>
                <a:cs typeface="Tahoma"/>
              </a:rPr>
              <a:t>Paoletti,</a:t>
            </a:r>
            <a:r>
              <a:rPr sz="1800" spc="-170" dirty="0">
                <a:solidFill>
                  <a:srgbClr val="212121"/>
                </a:solidFill>
                <a:latin typeface="Tahoma"/>
                <a:cs typeface="Tahoma"/>
              </a:rPr>
              <a:t> </a:t>
            </a:r>
            <a:r>
              <a:rPr sz="1800" spc="-100" dirty="0">
                <a:solidFill>
                  <a:srgbClr val="212121"/>
                </a:solidFill>
                <a:latin typeface="Tahoma"/>
                <a:cs typeface="Tahoma"/>
              </a:rPr>
              <a:t>M.G.:</a:t>
            </a:r>
            <a:r>
              <a:rPr sz="1800" spc="-195" dirty="0">
                <a:solidFill>
                  <a:srgbClr val="212121"/>
                </a:solidFill>
                <a:latin typeface="Tahoma"/>
                <a:cs typeface="Tahoma"/>
              </a:rPr>
              <a:t> </a:t>
            </a:r>
            <a:r>
              <a:rPr sz="1800" spc="-60" dirty="0">
                <a:solidFill>
                  <a:srgbClr val="212121"/>
                </a:solidFill>
                <a:latin typeface="Tahoma"/>
                <a:cs typeface="Tahoma"/>
              </a:rPr>
              <a:t>Environmental</a:t>
            </a:r>
            <a:r>
              <a:rPr sz="1800" spc="-175" dirty="0">
                <a:solidFill>
                  <a:srgbClr val="212121"/>
                </a:solidFill>
                <a:latin typeface="Tahoma"/>
                <a:cs typeface="Tahoma"/>
              </a:rPr>
              <a:t> </a:t>
            </a:r>
            <a:r>
              <a:rPr sz="1800" spc="-55" dirty="0">
                <a:solidFill>
                  <a:srgbClr val="212121"/>
                </a:solidFill>
                <a:latin typeface="Tahoma"/>
                <a:cs typeface="Tahoma"/>
              </a:rPr>
              <a:t>impact</a:t>
            </a:r>
            <a:r>
              <a:rPr sz="1800" spc="-150" dirty="0">
                <a:solidFill>
                  <a:srgbClr val="212121"/>
                </a:solidFill>
                <a:latin typeface="Tahoma"/>
                <a:cs typeface="Tahoma"/>
              </a:rPr>
              <a:t> </a:t>
            </a:r>
            <a:r>
              <a:rPr sz="1800" spc="-65" dirty="0">
                <a:solidFill>
                  <a:srgbClr val="212121"/>
                </a:solidFill>
                <a:latin typeface="Tahoma"/>
                <a:cs typeface="Tahoma"/>
              </a:rPr>
              <a:t>of</a:t>
            </a:r>
            <a:r>
              <a:rPr sz="1800" spc="-105" dirty="0">
                <a:solidFill>
                  <a:srgbClr val="212121"/>
                </a:solidFill>
                <a:latin typeface="Tahoma"/>
                <a:cs typeface="Tahoma"/>
              </a:rPr>
              <a:t> </a:t>
            </a:r>
            <a:r>
              <a:rPr sz="1800" spc="-50" dirty="0">
                <a:solidFill>
                  <a:srgbClr val="212121"/>
                </a:solidFill>
                <a:latin typeface="Tahoma"/>
                <a:cs typeface="Tahoma"/>
              </a:rPr>
              <a:t>different</a:t>
            </a:r>
            <a:r>
              <a:rPr sz="1800" spc="-225" dirty="0">
                <a:solidFill>
                  <a:srgbClr val="212121"/>
                </a:solidFill>
                <a:latin typeface="Tahoma"/>
                <a:cs typeface="Tahoma"/>
              </a:rPr>
              <a:t> </a:t>
            </a:r>
            <a:r>
              <a:rPr sz="1800" spc="-40" dirty="0">
                <a:solidFill>
                  <a:srgbClr val="212121"/>
                </a:solidFill>
                <a:latin typeface="Tahoma"/>
                <a:cs typeface="Tahoma"/>
              </a:rPr>
              <a:t>agricultural</a:t>
            </a:r>
            <a:r>
              <a:rPr sz="1800" spc="-175" dirty="0">
                <a:solidFill>
                  <a:srgbClr val="212121"/>
                </a:solidFill>
                <a:latin typeface="Tahoma"/>
                <a:cs typeface="Tahoma"/>
              </a:rPr>
              <a:t> </a:t>
            </a:r>
            <a:r>
              <a:rPr sz="1800" spc="-80" dirty="0">
                <a:solidFill>
                  <a:srgbClr val="212121"/>
                </a:solidFill>
                <a:latin typeface="Tahoma"/>
                <a:cs typeface="Tahoma"/>
              </a:rPr>
              <a:t>management</a:t>
            </a:r>
            <a:r>
              <a:rPr sz="1800" spc="-150" dirty="0">
                <a:solidFill>
                  <a:srgbClr val="212121"/>
                </a:solidFill>
                <a:latin typeface="Tahoma"/>
                <a:cs typeface="Tahoma"/>
              </a:rPr>
              <a:t> </a:t>
            </a:r>
            <a:r>
              <a:rPr sz="1800" spc="-55" dirty="0">
                <a:solidFill>
                  <a:srgbClr val="212121"/>
                </a:solidFill>
                <a:latin typeface="Tahoma"/>
                <a:cs typeface="Tahoma"/>
              </a:rPr>
              <a:t>practices: </a:t>
            </a:r>
            <a:r>
              <a:rPr sz="1800" spc="-550" dirty="0">
                <a:solidFill>
                  <a:srgbClr val="212121"/>
                </a:solidFill>
                <a:latin typeface="Tahoma"/>
                <a:cs typeface="Tahoma"/>
              </a:rPr>
              <a:t> </a:t>
            </a:r>
            <a:r>
              <a:rPr sz="1800" spc="-10" dirty="0">
                <a:solidFill>
                  <a:srgbClr val="212121"/>
                </a:solidFill>
                <a:latin typeface="Tahoma"/>
                <a:cs typeface="Tahoma"/>
              </a:rPr>
              <a:t>c</a:t>
            </a:r>
            <a:r>
              <a:rPr sz="1800" spc="-80" dirty="0">
                <a:solidFill>
                  <a:srgbClr val="212121"/>
                </a:solidFill>
                <a:latin typeface="Tahoma"/>
                <a:cs typeface="Tahoma"/>
              </a:rPr>
              <a:t>o</a:t>
            </a:r>
            <a:r>
              <a:rPr sz="1800" spc="-105" dirty="0">
                <a:solidFill>
                  <a:srgbClr val="212121"/>
                </a:solidFill>
                <a:latin typeface="Tahoma"/>
                <a:cs typeface="Tahoma"/>
              </a:rPr>
              <a:t>n</a:t>
            </a:r>
            <a:r>
              <a:rPr sz="1800" spc="-75" dirty="0">
                <a:solidFill>
                  <a:srgbClr val="212121"/>
                </a:solidFill>
                <a:latin typeface="Tahoma"/>
                <a:cs typeface="Tahoma"/>
              </a:rPr>
              <a:t>v</a:t>
            </a:r>
            <a:r>
              <a:rPr sz="1800" spc="-55" dirty="0">
                <a:solidFill>
                  <a:srgbClr val="212121"/>
                </a:solidFill>
                <a:latin typeface="Tahoma"/>
                <a:cs typeface="Tahoma"/>
              </a:rPr>
              <a:t>e</a:t>
            </a:r>
            <a:r>
              <a:rPr sz="1800" spc="-105" dirty="0">
                <a:solidFill>
                  <a:srgbClr val="212121"/>
                </a:solidFill>
                <a:latin typeface="Tahoma"/>
                <a:cs typeface="Tahoma"/>
              </a:rPr>
              <a:t>n</a:t>
            </a:r>
            <a:r>
              <a:rPr sz="1800" spc="-5" dirty="0">
                <a:solidFill>
                  <a:srgbClr val="212121"/>
                </a:solidFill>
                <a:latin typeface="Tahoma"/>
                <a:cs typeface="Tahoma"/>
              </a:rPr>
              <a:t>t</a:t>
            </a:r>
            <a:r>
              <a:rPr sz="1800" spc="-45" dirty="0">
                <a:solidFill>
                  <a:srgbClr val="212121"/>
                </a:solidFill>
                <a:latin typeface="Tahoma"/>
                <a:cs typeface="Tahoma"/>
              </a:rPr>
              <a:t>i</a:t>
            </a:r>
            <a:r>
              <a:rPr sz="1800" spc="-5" dirty="0">
                <a:solidFill>
                  <a:srgbClr val="212121"/>
                </a:solidFill>
                <a:latin typeface="Tahoma"/>
                <a:cs typeface="Tahoma"/>
              </a:rPr>
              <a:t>o</a:t>
            </a:r>
            <a:r>
              <a:rPr sz="1800" spc="-105" dirty="0">
                <a:solidFill>
                  <a:srgbClr val="212121"/>
                </a:solidFill>
                <a:latin typeface="Tahoma"/>
                <a:cs typeface="Tahoma"/>
              </a:rPr>
              <a:t>n</a:t>
            </a:r>
            <a:r>
              <a:rPr sz="1800" spc="-45" dirty="0">
                <a:solidFill>
                  <a:srgbClr val="212121"/>
                </a:solidFill>
                <a:latin typeface="Tahoma"/>
                <a:cs typeface="Tahoma"/>
              </a:rPr>
              <a:t>a</a:t>
            </a:r>
            <a:r>
              <a:rPr sz="1800" spc="30" dirty="0">
                <a:solidFill>
                  <a:srgbClr val="212121"/>
                </a:solidFill>
                <a:latin typeface="Tahoma"/>
                <a:cs typeface="Tahoma"/>
              </a:rPr>
              <a:t>l</a:t>
            </a:r>
            <a:r>
              <a:rPr sz="1800" spc="-185" dirty="0">
                <a:solidFill>
                  <a:srgbClr val="212121"/>
                </a:solidFill>
                <a:latin typeface="Tahoma"/>
                <a:cs typeface="Tahoma"/>
              </a:rPr>
              <a:t> </a:t>
            </a:r>
            <a:r>
              <a:rPr sz="1800" spc="-150" dirty="0">
                <a:solidFill>
                  <a:srgbClr val="212121"/>
                </a:solidFill>
                <a:latin typeface="Tahoma"/>
                <a:cs typeface="Tahoma"/>
              </a:rPr>
              <a:t>v</a:t>
            </a:r>
            <a:r>
              <a:rPr sz="1800" spc="-55" dirty="0">
                <a:solidFill>
                  <a:srgbClr val="212121"/>
                </a:solidFill>
                <a:latin typeface="Tahoma"/>
                <a:cs typeface="Tahoma"/>
              </a:rPr>
              <a:t>e</a:t>
            </a:r>
            <a:r>
              <a:rPr sz="1800" spc="-30" dirty="0">
                <a:solidFill>
                  <a:srgbClr val="212121"/>
                </a:solidFill>
                <a:latin typeface="Tahoma"/>
                <a:cs typeface="Tahoma"/>
              </a:rPr>
              <a:t>r</a:t>
            </a:r>
            <a:r>
              <a:rPr sz="1800" dirty="0">
                <a:solidFill>
                  <a:srgbClr val="212121"/>
                </a:solidFill>
                <a:latin typeface="Tahoma"/>
                <a:cs typeface="Tahoma"/>
              </a:rPr>
              <a:t>s</a:t>
            </a:r>
            <a:r>
              <a:rPr sz="1800" spc="-105" dirty="0">
                <a:solidFill>
                  <a:srgbClr val="212121"/>
                </a:solidFill>
                <a:latin typeface="Tahoma"/>
                <a:cs typeface="Tahoma"/>
              </a:rPr>
              <a:t>u</a:t>
            </a:r>
            <a:r>
              <a:rPr sz="1800" spc="-15" dirty="0">
                <a:solidFill>
                  <a:srgbClr val="212121"/>
                </a:solidFill>
                <a:latin typeface="Tahoma"/>
                <a:cs typeface="Tahoma"/>
              </a:rPr>
              <a:t>s</a:t>
            </a:r>
            <a:r>
              <a:rPr sz="1800" spc="-155" dirty="0">
                <a:solidFill>
                  <a:srgbClr val="212121"/>
                </a:solidFill>
                <a:latin typeface="Tahoma"/>
                <a:cs typeface="Tahoma"/>
              </a:rPr>
              <a:t> </a:t>
            </a:r>
            <a:r>
              <a:rPr sz="1800" spc="-80" dirty="0">
                <a:solidFill>
                  <a:srgbClr val="212121"/>
                </a:solidFill>
                <a:latin typeface="Tahoma"/>
                <a:cs typeface="Tahoma"/>
              </a:rPr>
              <a:t>o</a:t>
            </a:r>
            <a:r>
              <a:rPr sz="1800" spc="-75" dirty="0">
                <a:solidFill>
                  <a:srgbClr val="212121"/>
                </a:solidFill>
                <a:latin typeface="Tahoma"/>
                <a:cs typeface="Tahoma"/>
              </a:rPr>
              <a:t>r</a:t>
            </a:r>
            <a:r>
              <a:rPr sz="1800" spc="-145" dirty="0">
                <a:solidFill>
                  <a:srgbClr val="212121"/>
                </a:solidFill>
                <a:latin typeface="Tahoma"/>
                <a:cs typeface="Tahoma"/>
              </a:rPr>
              <a:t>g</a:t>
            </a:r>
            <a:r>
              <a:rPr sz="1800" spc="-45" dirty="0">
                <a:solidFill>
                  <a:srgbClr val="212121"/>
                </a:solidFill>
                <a:latin typeface="Tahoma"/>
                <a:cs typeface="Tahoma"/>
              </a:rPr>
              <a:t>a</a:t>
            </a:r>
            <a:r>
              <a:rPr sz="1800" spc="-105" dirty="0">
                <a:solidFill>
                  <a:srgbClr val="212121"/>
                </a:solidFill>
                <a:latin typeface="Tahoma"/>
                <a:cs typeface="Tahoma"/>
              </a:rPr>
              <a:t>n</a:t>
            </a:r>
            <a:r>
              <a:rPr sz="1800" spc="30" dirty="0">
                <a:solidFill>
                  <a:srgbClr val="212121"/>
                </a:solidFill>
                <a:latin typeface="Tahoma"/>
                <a:cs typeface="Tahoma"/>
              </a:rPr>
              <a:t>i</a:t>
            </a:r>
            <a:r>
              <a:rPr sz="1800" spc="-15" dirty="0">
                <a:solidFill>
                  <a:srgbClr val="212121"/>
                </a:solidFill>
                <a:latin typeface="Tahoma"/>
                <a:cs typeface="Tahoma"/>
              </a:rPr>
              <a:t>c</a:t>
            </a:r>
            <a:r>
              <a:rPr sz="1800" spc="-185" dirty="0">
                <a:solidFill>
                  <a:srgbClr val="212121"/>
                </a:solidFill>
                <a:latin typeface="Tahoma"/>
                <a:cs typeface="Tahoma"/>
              </a:rPr>
              <a:t> </a:t>
            </a:r>
            <a:r>
              <a:rPr sz="1800" spc="-45" dirty="0">
                <a:solidFill>
                  <a:srgbClr val="212121"/>
                </a:solidFill>
                <a:latin typeface="Tahoma"/>
                <a:cs typeface="Tahoma"/>
              </a:rPr>
              <a:t>a</a:t>
            </a:r>
            <a:r>
              <a:rPr sz="1800" spc="-175" dirty="0">
                <a:solidFill>
                  <a:srgbClr val="212121"/>
                </a:solidFill>
                <a:latin typeface="Tahoma"/>
                <a:cs typeface="Tahoma"/>
              </a:rPr>
              <a:t>g</a:t>
            </a:r>
            <a:r>
              <a:rPr sz="1800" spc="-35" dirty="0">
                <a:solidFill>
                  <a:srgbClr val="212121"/>
                </a:solidFill>
                <a:latin typeface="Tahoma"/>
                <a:cs typeface="Tahoma"/>
              </a:rPr>
              <a:t>r</a:t>
            </a:r>
            <a:r>
              <a:rPr sz="1800" spc="20" dirty="0">
                <a:solidFill>
                  <a:srgbClr val="212121"/>
                </a:solidFill>
                <a:latin typeface="Tahoma"/>
                <a:cs typeface="Tahoma"/>
              </a:rPr>
              <a:t>i</a:t>
            </a:r>
            <a:r>
              <a:rPr sz="1800" spc="-85" dirty="0">
                <a:solidFill>
                  <a:srgbClr val="212121"/>
                </a:solidFill>
                <a:latin typeface="Tahoma"/>
                <a:cs typeface="Tahoma"/>
              </a:rPr>
              <a:t>c</a:t>
            </a:r>
            <a:r>
              <a:rPr sz="1800" spc="-30" dirty="0">
                <a:solidFill>
                  <a:srgbClr val="212121"/>
                </a:solidFill>
                <a:latin typeface="Tahoma"/>
                <a:cs typeface="Tahoma"/>
              </a:rPr>
              <a:t>u</a:t>
            </a:r>
            <a:r>
              <a:rPr sz="1800" dirty="0">
                <a:solidFill>
                  <a:srgbClr val="212121"/>
                </a:solidFill>
                <a:latin typeface="Tahoma"/>
                <a:cs typeface="Tahoma"/>
              </a:rPr>
              <a:t>l</a:t>
            </a:r>
            <a:r>
              <a:rPr sz="1800" spc="-45" dirty="0">
                <a:solidFill>
                  <a:srgbClr val="212121"/>
                </a:solidFill>
                <a:latin typeface="Tahoma"/>
                <a:cs typeface="Tahoma"/>
              </a:rPr>
              <a:t>t</a:t>
            </a:r>
            <a:r>
              <a:rPr sz="1800" spc="-30" dirty="0">
                <a:solidFill>
                  <a:srgbClr val="212121"/>
                </a:solidFill>
                <a:latin typeface="Tahoma"/>
                <a:cs typeface="Tahoma"/>
              </a:rPr>
              <a:t>u</a:t>
            </a:r>
            <a:r>
              <a:rPr sz="1800" spc="-45" dirty="0">
                <a:solidFill>
                  <a:srgbClr val="212121"/>
                </a:solidFill>
                <a:latin typeface="Tahoma"/>
                <a:cs typeface="Tahoma"/>
              </a:rPr>
              <a:t>r</a:t>
            </a:r>
            <a:r>
              <a:rPr sz="1800" spc="-55" dirty="0">
                <a:solidFill>
                  <a:srgbClr val="212121"/>
                </a:solidFill>
                <a:latin typeface="Tahoma"/>
                <a:cs typeface="Tahoma"/>
              </a:rPr>
              <a:t>e</a:t>
            </a:r>
            <a:r>
              <a:rPr sz="1800" spc="-100" dirty="0">
                <a:solidFill>
                  <a:srgbClr val="212121"/>
                </a:solidFill>
                <a:latin typeface="Tahoma"/>
                <a:cs typeface="Tahoma"/>
              </a:rPr>
              <a:t>.</a:t>
            </a:r>
            <a:r>
              <a:rPr sz="1800" spc="-185" dirty="0">
                <a:solidFill>
                  <a:srgbClr val="212121"/>
                </a:solidFill>
                <a:latin typeface="Tahoma"/>
                <a:cs typeface="Tahoma"/>
              </a:rPr>
              <a:t> </a:t>
            </a:r>
            <a:r>
              <a:rPr sz="1800" spc="-110" dirty="0">
                <a:solidFill>
                  <a:srgbClr val="212121"/>
                </a:solidFill>
                <a:latin typeface="Tahoma"/>
                <a:cs typeface="Tahoma"/>
              </a:rPr>
              <a:t>C</a:t>
            </a:r>
            <a:r>
              <a:rPr sz="1800" spc="-35" dirty="0">
                <a:solidFill>
                  <a:srgbClr val="212121"/>
                </a:solidFill>
                <a:latin typeface="Tahoma"/>
                <a:cs typeface="Tahoma"/>
              </a:rPr>
              <a:t>r</a:t>
            </a:r>
            <a:r>
              <a:rPr sz="1800" spc="20" dirty="0">
                <a:solidFill>
                  <a:srgbClr val="212121"/>
                </a:solidFill>
                <a:latin typeface="Tahoma"/>
                <a:cs typeface="Tahoma"/>
              </a:rPr>
              <a:t>i</a:t>
            </a:r>
            <a:r>
              <a:rPr sz="1800" spc="-80" dirty="0">
                <a:solidFill>
                  <a:srgbClr val="212121"/>
                </a:solidFill>
                <a:latin typeface="Tahoma"/>
                <a:cs typeface="Tahoma"/>
              </a:rPr>
              <a:t>t</a:t>
            </a:r>
            <a:r>
              <a:rPr sz="1800" spc="-100" dirty="0">
                <a:solidFill>
                  <a:srgbClr val="212121"/>
                </a:solidFill>
                <a:latin typeface="Tahoma"/>
                <a:cs typeface="Tahoma"/>
              </a:rPr>
              <a:t>.</a:t>
            </a:r>
            <a:r>
              <a:rPr sz="1800" spc="-114" dirty="0">
                <a:solidFill>
                  <a:srgbClr val="212121"/>
                </a:solidFill>
                <a:latin typeface="Tahoma"/>
                <a:cs typeface="Tahoma"/>
              </a:rPr>
              <a:t> </a:t>
            </a:r>
            <a:r>
              <a:rPr sz="1800" spc="-145" dirty="0">
                <a:solidFill>
                  <a:srgbClr val="212121"/>
                </a:solidFill>
                <a:latin typeface="Tahoma"/>
                <a:cs typeface="Tahoma"/>
              </a:rPr>
              <a:t>R</a:t>
            </a:r>
            <a:r>
              <a:rPr sz="1800" spc="-55" dirty="0">
                <a:solidFill>
                  <a:srgbClr val="212121"/>
                </a:solidFill>
                <a:latin typeface="Tahoma"/>
                <a:cs typeface="Tahoma"/>
              </a:rPr>
              <a:t>e</a:t>
            </a:r>
            <a:r>
              <a:rPr sz="1800" spc="-75" dirty="0">
                <a:solidFill>
                  <a:srgbClr val="212121"/>
                </a:solidFill>
                <a:latin typeface="Tahoma"/>
                <a:cs typeface="Tahoma"/>
              </a:rPr>
              <a:t>v</a:t>
            </a:r>
            <a:r>
              <a:rPr sz="1800" spc="-100" dirty="0">
                <a:solidFill>
                  <a:srgbClr val="212121"/>
                </a:solidFill>
                <a:latin typeface="Tahoma"/>
                <a:cs typeface="Tahoma"/>
              </a:rPr>
              <a:t>.</a:t>
            </a:r>
            <a:r>
              <a:rPr sz="1800" spc="-185" dirty="0">
                <a:solidFill>
                  <a:srgbClr val="212121"/>
                </a:solidFill>
                <a:latin typeface="Tahoma"/>
                <a:cs typeface="Tahoma"/>
              </a:rPr>
              <a:t> </a:t>
            </a:r>
            <a:r>
              <a:rPr sz="1800" spc="-20" dirty="0">
                <a:solidFill>
                  <a:srgbClr val="212121"/>
                </a:solidFill>
                <a:latin typeface="Tahoma"/>
                <a:cs typeface="Tahoma"/>
              </a:rPr>
              <a:t>P</a:t>
            </a:r>
            <a:r>
              <a:rPr sz="1800" spc="-15" dirty="0">
                <a:solidFill>
                  <a:srgbClr val="212121"/>
                </a:solidFill>
                <a:latin typeface="Tahoma"/>
                <a:cs typeface="Tahoma"/>
              </a:rPr>
              <a:t>l</a:t>
            </a:r>
            <a:r>
              <a:rPr sz="1800" dirty="0">
                <a:solidFill>
                  <a:srgbClr val="212121"/>
                </a:solidFill>
                <a:latin typeface="Tahoma"/>
                <a:cs typeface="Tahoma"/>
              </a:rPr>
              <a:t>a</a:t>
            </a:r>
            <a:r>
              <a:rPr sz="1800" spc="-105" dirty="0">
                <a:solidFill>
                  <a:srgbClr val="212121"/>
                </a:solidFill>
                <a:latin typeface="Tahoma"/>
                <a:cs typeface="Tahoma"/>
              </a:rPr>
              <a:t>n</a:t>
            </a:r>
            <a:r>
              <a:rPr sz="1800" spc="-30" dirty="0">
                <a:solidFill>
                  <a:srgbClr val="212121"/>
                </a:solidFill>
                <a:latin typeface="Tahoma"/>
                <a:cs typeface="Tahoma"/>
              </a:rPr>
              <a:t>t</a:t>
            </a:r>
            <a:r>
              <a:rPr sz="1800" spc="-165" dirty="0">
                <a:solidFill>
                  <a:srgbClr val="212121"/>
                </a:solidFill>
                <a:latin typeface="Tahoma"/>
                <a:cs typeface="Tahoma"/>
              </a:rPr>
              <a:t> </a:t>
            </a:r>
            <a:r>
              <a:rPr sz="1800" spc="-35" dirty="0">
                <a:solidFill>
                  <a:srgbClr val="212121"/>
                </a:solidFill>
                <a:latin typeface="Tahoma"/>
                <a:cs typeface="Tahoma"/>
              </a:rPr>
              <a:t>S</a:t>
            </a:r>
            <a:r>
              <a:rPr sz="1800" spc="-10" dirty="0">
                <a:solidFill>
                  <a:srgbClr val="212121"/>
                </a:solidFill>
                <a:latin typeface="Tahoma"/>
                <a:cs typeface="Tahoma"/>
              </a:rPr>
              <a:t>c</a:t>
            </a:r>
            <a:r>
              <a:rPr sz="1800" spc="-45" dirty="0">
                <a:solidFill>
                  <a:srgbClr val="212121"/>
                </a:solidFill>
                <a:latin typeface="Tahoma"/>
                <a:cs typeface="Tahoma"/>
              </a:rPr>
              <a:t>i</a:t>
            </a:r>
            <a:r>
              <a:rPr sz="1800" spc="-100" dirty="0">
                <a:solidFill>
                  <a:srgbClr val="212121"/>
                </a:solidFill>
                <a:latin typeface="Tahoma"/>
                <a:cs typeface="Tahoma"/>
              </a:rPr>
              <a:t>.</a:t>
            </a:r>
            <a:r>
              <a:rPr sz="1800" spc="-200" dirty="0">
                <a:solidFill>
                  <a:srgbClr val="212121"/>
                </a:solidFill>
                <a:latin typeface="Tahoma"/>
                <a:cs typeface="Tahoma"/>
              </a:rPr>
              <a:t> </a:t>
            </a:r>
            <a:r>
              <a:rPr sz="1800" b="1" spc="-85" dirty="0">
                <a:solidFill>
                  <a:srgbClr val="212121"/>
                </a:solidFill>
                <a:latin typeface="Trebuchet MS"/>
                <a:cs typeface="Trebuchet MS"/>
              </a:rPr>
              <a:t>30</a:t>
            </a:r>
            <a:r>
              <a:rPr sz="1800" spc="-85" dirty="0">
                <a:solidFill>
                  <a:srgbClr val="212121"/>
                </a:solidFill>
                <a:latin typeface="Tahoma"/>
                <a:cs typeface="Tahoma"/>
              </a:rPr>
              <a:t>(1</a:t>
            </a:r>
            <a:r>
              <a:rPr sz="1800" spc="-40" dirty="0">
                <a:solidFill>
                  <a:srgbClr val="212121"/>
                </a:solidFill>
                <a:latin typeface="Tahoma"/>
                <a:cs typeface="Tahoma"/>
              </a:rPr>
              <a:t>–</a:t>
            </a:r>
            <a:r>
              <a:rPr sz="1800" spc="-95" dirty="0">
                <a:solidFill>
                  <a:srgbClr val="212121"/>
                </a:solidFill>
                <a:latin typeface="Tahoma"/>
                <a:cs typeface="Tahoma"/>
              </a:rPr>
              <a:t>2</a:t>
            </a:r>
            <a:r>
              <a:rPr sz="1800" spc="-85" dirty="0">
                <a:solidFill>
                  <a:srgbClr val="212121"/>
                </a:solidFill>
                <a:latin typeface="Tahoma"/>
                <a:cs typeface="Tahoma"/>
              </a:rPr>
              <a:t>)</a:t>
            </a:r>
            <a:r>
              <a:rPr sz="1800" spc="-100" dirty="0">
                <a:solidFill>
                  <a:srgbClr val="212121"/>
                </a:solidFill>
                <a:latin typeface="Tahoma"/>
                <a:cs typeface="Tahoma"/>
              </a:rPr>
              <a:t>,</a:t>
            </a:r>
            <a:r>
              <a:rPr sz="1800" spc="-185" dirty="0">
                <a:solidFill>
                  <a:srgbClr val="212121"/>
                </a:solidFill>
                <a:latin typeface="Tahoma"/>
                <a:cs typeface="Tahoma"/>
              </a:rPr>
              <a:t> </a:t>
            </a:r>
            <a:r>
              <a:rPr sz="1800" spc="-10" dirty="0">
                <a:solidFill>
                  <a:srgbClr val="212121"/>
                </a:solidFill>
                <a:latin typeface="Tahoma"/>
                <a:cs typeface="Tahoma"/>
              </a:rPr>
              <a:t>9</a:t>
            </a:r>
            <a:r>
              <a:rPr sz="1800" spc="15" dirty="0">
                <a:solidFill>
                  <a:srgbClr val="212121"/>
                </a:solidFill>
                <a:latin typeface="Tahoma"/>
                <a:cs typeface="Tahoma"/>
              </a:rPr>
              <a:t>5</a:t>
            </a:r>
            <a:r>
              <a:rPr sz="1800" spc="-35" dirty="0">
                <a:solidFill>
                  <a:srgbClr val="212121"/>
                </a:solidFill>
                <a:latin typeface="Tahoma"/>
                <a:cs typeface="Tahoma"/>
              </a:rPr>
              <a:t>–</a:t>
            </a:r>
            <a:r>
              <a:rPr sz="1800" spc="-10" dirty="0">
                <a:solidFill>
                  <a:srgbClr val="212121"/>
                </a:solidFill>
                <a:latin typeface="Tahoma"/>
                <a:cs typeface="Tahoma"/>
              </a:rPr>
              <a:t>124</a:t>
            </a:r>
            <a:endParaRPr sz="1800">
              <a:latin typeface="Tahoma"/>
              <a:cs typeface="Tahoma"/>
            </a:endParaRPr>
          </a:p>
          <a:p>
            <a:pPr marL="419100">
              <a:lnSpc>
                <a:spcPct val="100000"/>
              </a:lnSpc>
              <a:spcBef>
                <a:spcPts val="20"/>
              </a:spcBef>
            </a:pPr>
            <a:r>
              <a:rPr sz="1800" spc="-65" dirty="0">
                <a:solidFill>
                  <a:srgbClr val="212121"/>
                </a:solidFill>
                <a:latin typeface="Tahoma"/>
                <a:cs typeface="Tahoma"/>
              </a:rPr>
              <a:t>(2011).</a:t>
            </a:r>
            <a:r>
              <a:rPr sz="1800" spc="-155" dirty="0">
                <a:solidFill>
                  <a:srgbClr val="212121"/>
                </a:solidFill>
                <a:latin typeface="Tahoma"/>
                <a:cs typeface="Tahoma"/>
              </a:rPr>
              <a:t> </a:t>
            </a:r>
            <a:r>
              <a:rPr sz="1800" u="sng" spc="-40" dirty="0">
                <a:solidFill>
                  <a:srgbClr val="0096A7"/>
                </a:solidFill>
                <a:uFill>
                  <a:solidFill>
                    <a:srgbClr val="0096A7"/>
                  </a:solidFill>
                </a:uFill>
                <a:latin typeface="Tahoma"/>
                <a:cs typeface="Tahoma"/>
                <a:hlinkClick r:id="rId8"/>
              </a:rPr>
              <a:t>https://doi.org/10.1080/07352689.2011.554355</a:t>
            </a:r>
            <a:endParaRPr sz="180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917" y="573087"/>
            <a:ext cx="2880360" cy="758190"/>
          </a:xfrm>
          <a:prstGeom prst="rect">
            <a:avLst/>
          </a:prstGeom>
        </p:spPr>
        <p:txBody>
          <a:bodyPr vert="horz" wrap="square" lIns="0" tIns="13335" rIns="0" bIns="0" rtlCol="0">
            <a:spAutoFit/>
          </a:bodyPr>
          <a:lstStyle/>
          <a:p>
            <a:pPr marL="12700">
              <a:lnSpc>
                <a:spcPct val="100000"/>
              </a:lnSpc>
              <a:spcBef>
                <a:spcPts val="105"/>
              </a:spcBef>
            </a:pPr>
            <a:r>
              <a:rPr sz="4800" u="none" spc="-100" dirty="0">
                <a:solidFill>
                  <a:srgbClr val="EE8500"/>
                </a:solidFill>
              </a:rPr>
              <a:t>C</a:t>
            </a:r>
            <a:r>
              <a:rPr sz="4800" u="none" spc="-315" dirty="0">
                <a:solidFill>
                  <a:srgbClr val="EE8500"/>
                </a:solidFill>
              </a:rPr>
              <a:t>o</a:t>
            </a:r>
            <a:r>
              <a:rPr sz="4800" u="none" spc="-215" dirty="0">
                <a:solidFill>
                  <a:srgbClr val="EE8500"/>
                </a:solidFill>
              </a:rPr>
              <a:t>n</a:t>
            </a:r>
            <a:r>
              <a:rPr sz="4800" u="none" spc="-185" dirty="0">
                <a:solidFill>
                  <a:srgbClr val="EE8500"/>
                </a:solidFill>
              </a:rPr>
              <a:t>c</a:t>
            </a:r>
            <a:r>
              <a:rPr sz="4800" u="none" spc="-165" dirty="0">
                <a:solidFill>
                  <a:srgbClr val="EE8500"/>
                </a:solidFill>
              </a:rPr>
              <a:t>l</a:t>
            </a:r>
            <a:r>
              <a:rPr sz="4800" u="none" spc="-215" dirty="0">
                <a:solidFill>
                  <a:srgbClr val="EE8500"/>
                </a:solidFill>
              </a:rPr>
              <a:t>u</a:t>
            </a:r>
            <a:r>
              <a:rPr sz="4800" u="none" spc="-95" dirty="0">
                <a:solidFill>
                  <a:srgbClr val="EE8500"/>
                </a:solidFill>
              </a:rPr>
              <a:t>si</a:t>
            </a:r>
            <a:r>
              <a:rPr sz="4800" u="none" spc="-180" dirty="0">
                <a:solidFill>
                  <a:srgbClr val="EE8500"/>
                </a:solidFill>
              </a:rPr>
              <a:t>o</a:t>
            </a:r>
            <a:r>
              <a:rPr sz="4800" u="none" spc="-240" dirty="0">
                <a:solidFill>
                  <a:srgbClr val="EE8500"/>
                </a:solidFill>
              </a:rPr>
              <a:t>n</a:t>
            </a:r>
            <a:endParaRPr sz="4800"/>
          </a:p>
        </p:txBody>
      </p:sp>
      <p:sp>
        <p:nvSpPr>
          <p:cNvPr id="3" name="object 3"/>
          <p:cNvSpPr txBox="1">
            <a:spLocks noGrp="1"/>
          </p:cNvSpPr>
          <p:nvPr>
            <p:ph type="body" idx="1"/>
          </p:nvPr>
        </p:nvSpPr>
        <p:spPr>
          <a:prstGeom prst="rect">
            <a:avLst/>
          </a:prstGeom>
        </p:spPr>
        <p:txBody>
          <a:bodyPr vert="horz" wrap="square" lIns="0" tIns="5715" rIns="0" bIns="0" rtlCol="0">
            <a:spAutoFit/>
          </a:bodyPr>
          <a:lstStyle/>
          <a:p>
            <a:pPr marL="33655" marR="5080">
              <a:lnSpc>
                <a:spcPct val="102400"/>
              </a:lnSpc>
              <a:spcBef>
                <a:spcPts val="45"/>
              </a:spcBef>
            </a:pPr>
            <a:r>
              <a:rPr spc="15" dirty="0"/>
              <a:t>I</a:t>
            </a:r>
            <a:r>
              <a:rPr spc="-110" dirty="0"/>
              <a:t>n</a:t>
            </a:r>
            <a:r>
              <a:rPr spc="-260" dirty="0"/>
              <a:t> </a:t>
            </a:r>
            <a:r>
              <a:rPr dirty="0"/>
              <a:t>c</a:t>
            </a:r>
            <a:r>
              <a:rPr spc="-145" dirty="0"/>
              <a:t>o</a:t>
            </a:r>
            <a:r>
              <a:rPr spc="-35" dirty="0"/>
              <a:t>n</a:t>
            </a:r>
            <a:r>
              <a:rPr dirty="0"/>
              <a:t>c</a:t>
            </a:r>
            <a:r>
              <a:rPr spc="45" dirty="0"/>
              <a:t>l</a:t>
            </a:r>
            <a:r>
              <a:rPr spc="-65" dirty="0"/>
              <a:t>u</a:t>
            </a:r>
            <a:r>
              <a:rPr spc="-70" dirty="0"/>
              <a:t>s</a:t>
            </a:r>
            <a:r>
              <a:rPr spc="40" dirty="0"/>
              <a:t>i</a:t>
            </a:r>
            <a:r>
              <a:rPr spc="-70" dirty="0"/>
              <a:t>o</a:t>
            </a:r>
            <a:r>
              <a:rPr spc="-130" dirty="0"/>
              <a:t>n,</a:t>
            </a:r>
            <a:r>
              <a:rPr spc="-270" dirty="0"/>
              <a:t> </a:t>
            </a:r>
            <a:r>
              <a:rPr spc="-70" dirty="0"/>
              <a:t>o</a:t>
            </a:r>
            <a:r>
              <a:rPr spc="-90" dirty="0"/>
              <a:t>ur</a:t>
            </a:r>
            <a:r>
              <a:rPr spc="-280" dirty="0"/>
              <a:t> </a:t>
            </a:r>
            <a:r>
              <a:rPr spc="-5" dirty="0"/>
              <a:t>A</a:t>
            </a:r>
            <a:r>
              <a:rPr spc="-50" dirty="0"/>
              <a:t>I</a:t>
            </a:r>
            <a:r>
              <a:rPr spc="10" dirty="0"/>
              <a:t>-</a:t>
            </a:r>
            <a:r>
              <a:rPr spc="55" dirty="0"/>
              <a:t>P</a:t>
            </a:r>
            <a:r>
              <a:rPr spc="-145" dirty="0"/>
              <a:t>o</a:t>
            </a:r>
            <a:r>
              <a:rPr spc="-95" dirty="0"/>
              <a:t>w</a:t>
            </a:r>
            <a:r>
              <a:rPr spc="-30" dirty="0"/>
              <a:t>e</a:t>
            </a:r>
            <a:r>
              <a:rPr spc="-95" dirty="0"/>
              <a:t>r</a:t>
            </a:r>
            <a:r>
              <a:rPr spc="-30" dirty="0"/>
              <a:t>e</a:t>
            </a:r>
            <a:r>
              <a:rPr spc="-65" dirty="0"/>
              <a:t>d</a:t>
            </a:r>
            <a:r>
              <a:rPr spc="-295" dirty="0"/>
              <a:t> </a:t>
            </a:r>
            <a:r>
              <a:rPr spc="-114" dirty="0"/>
              <a:t>G</a:t>
            </a:r>
            <a:r>
              <a:rPr spc="-100" dirty="0"/>
              <a:t>a</a:t>
            </a:r>
            <a:r>
              <a:rPr spc="-20" dirty="0"/>
              <a:t>r</a:t>
            </a:r>
            <a:r>
              <a:rPr spc="-100" dirty="0"/>
              <a:t>d</a:t>
            </a:r>
            <a:r>
              <a:rPr spc="-30" dirty="0"/>
              <a:t>e</a:t>
            </a:r>
            <a:r>
              <a:rPr spc="-110" dirty="0"/>
              <a:t>n</a:t>
            </a:r>
            <a:r>
              <a:rPr spc="-265" dirty="0"/>
              <a:t> </a:t>
            </a:r>
            <a:r>
              <a:rPr spc="-110" dirty="0"/>
              <a:t>S</a:t>
            </a:r>
            <a:r>
              <a:rPr spc="-105" dirty="0"/>
              <a:t>y</a:t>
            </a:r>
            <a:r>
              <a:rPr spc="40" dirty="0"/>
              <a:t>s</a:t>
            </a:r>
            <a:r>
              <a:rPr spc="-100" dirty="0"/>
              <a:t>t</a:t>
            </a:r>
            <a:r>
              <a:rPr spc="-30" dirty="0"/>
              <a:t>e</a:t>
            </a:r>
            <a:r>
              <a:rPr spc="-125" dirty="0"/>
              <a:t>m</a:t>
            </a:r>
            <a:r>
              <a:rPr spc="-275" dirty="0"/>
              <a:t> </a:t>
            </a:r>
            <a:r>
              <a:rPr spc="35" dirty="0"/>
              <a:t>i</a:t>
            </a:r>
            <a:r>
              <a:rPr spc="-95" dirty="0"/>
              <a:t>n</a:t>
            </a:r>
            <a:r>
              <a:rPr spc="-45" dirty="0"/>
              <a:t>t</a:t>
            </a:r>
            <a:r>
              <a:rPr spc="-100" dirty="0"/>
              <a:t>e</a:t>
            </a:r>
            <a:r>
              <a:rPr spc="-180" dirty="0"/>
              <a:t>g</a:t>
            </a:r>
            <a:r>
              <a:rPr spc="-95" dirty="0"/>
              <a:t>r</a:t>
            </a:r>
            <a:r>
              <a:rPr spc="-100" dirty="0"/>
              <a:t>a</a:t>
            </a:r>
            <a:r>
              <a:rPr spc="-30" dirty="0"/>
              <a:t>te</a:t>
            </a:r>
            <a:r>
              <a:rPr spc="-10" dirty="0"/>
              <a:t>s</a:t>
            </a:r>
            <a:r>
              <a:rPr spc="-285" dirty="0"/>
              <a:t> </a:t>
            </a:r>
            <a:r>
              <a:rPr spc="-100" dirty="0"/>
              <a:t>p</a:t>
            </a:r>
            <a:r>
              <a:rPr spc="-20" dirty="0"/>
              <a:t>r</a:t>
            </a:r>
            <a:r>
              <a:rPr spc="-100" dirty="0"/>
              <a:t>e</a:t>
            </a:r>
            <a:r>
              <a:rPr spc="-25" dirty="0"/>
              <a:t>d</a:t>
            </a:r>
            <a:r>
              <a:rPr spc="-35" dirty="0"/>
              <a:t>i</a:t>
            </a:r>
            <a:r>
              <a:rPr dirty="0"/>
              <a:t>c</a:t>
            </a:r>
            <a:r>
              <a:rPr spc="-30" dirty="0"/>
              <a:t>t</a:t>
            </a:r>
            <a:r>
              <a:rPr spc="-35" dirty="0"/>
              <a:t>i</a:t>
            </a:r>
            <a:r>
              <a:rPr spc="-100" dirty="0"/>
              <a:t>v</a:t>
            </a:r>
            <a:r>
              <a:rPr spc="-55" dirty="0"/>
              <a:t>e  </a:t>
            </a:r>
            <a:r>
              <a:rPr spc="-70" dirty="0"/>
              <a:t>irrigation, </a:t>
            </a:r>
            <a:r>
              <a:rPr spc="-95" dirty="0"/>
              <a:t>growth </a:t>
            </a:r>
            <a:r>
              <a:rPr spc="-80" dirty="0"/>
              <a:t>tracking, </a:t>
            </a:r>
            <a:r>
              <a:rPr spc="-90" dirty="0"/>
              <a:t>and </a:t>
            </a:r>
            <a:r>
              <a:rPr spc="-45" dirty="0"/>
              <a:t>plant disease </a:t>
            </a:r>
            <a:r>
              <a:rPr spc="-30" dirty="0"/>
              <a:t>classification </a:t>
            </a:r>
            <a:r>
              <a:rPr spc="-60" dirty="0"/>
              <a:t>to </a:t>
            </a:r>
            <a:r>
              <a:rPr spc="-55" dirty="0"/>
              <a:t>optimize </a:t>
            </a:r>
            <a:r>
              <a:rPr spc="-50" dirty="0"/>
              <a:t> </a:t>
            </a:r>
            <a:r>
              <a:rPr spc="-100" dirty="0"/>
              <a:t>garden management. </a:t>
            </a:r>
            <a:r>
              <a:rPr spc="-155" dirty="0"/>
              <a:t>We </a:t>
            </a:r>
            <a:r>
              <a:rPr spc="-114" dirty="0"/>
              <a:t>have </a:t>
            </a:r>
            <a:r>
              <a:rPr spc="-70" dirty="0"/>
              <a:t>demonstrated the </a:t>
            </a:r>
            <a:r>
              <a:rPr spc="-50" dirty="0"/>
              <a:t>effectiveness </a:t>
            </a:r>
            <a:r>
              <a:rPr spc="-70" dirty="0"/>
              <a:t>of </a:t>
            </a:r>
            <a:r>
              <a:rPr spc="-50" dirty="0"/>
              <a:t>these </a:t>
            </a:r>
            <a:r>
              <a:rPr spc="-45" dirty="0"/>
              <a:t> </a:t>
            </a:r>
            <a:r>
              <a:rPr spc="-50" dirty="0"/>
              <a:t>models</a:t>
            </a:r>
            <a:r>
              <a:rPr spc="-204" dirty="0"/>
              <a:t> </a:t>
            </a:r>
            <a:r>
              <a:rPr spc="-90" dirty="0"/>
              <a:t>and</a:t>
            </a:r>
            <a:r>
              <a:rPr spc="-290" dirty="0"/>
              <a:t> </a:t>
            </a:r>
            <a:r>
              <a:rPr spc="-30" dirty="0"/>
              <a:t>discussed</a:t>
            </a:r>
            <a:r>
              <a:rPr spc="-285" dirty="0"/>
              <a:t> </a:t>
            </a:r>
            <a:r>
              <a:rPr spc="-50" dirty="0"/>
              <a:t>potential</a:t>
            </a:r>
            <a:r>
              <a:rPr spc="-270" dirty="0"/>
              <a:t> </a:t>
            </a:r>
            <a:r>
              <a:rPr spc="-65" dirty="0"/>
              <a:t>improvements</a:t>
            </a:r>
            <a:r>
              <a:rPr spc="-275" dirty="0"/>
              <a:t> </a:t>
            </a:r>
            <a:r>
              <a:rPr spc="-90" dirty="0"/>
              <a:t>and</a:t>
            </a:r>
            <a:r>
              <a:rPr spc="-290" dirty="0"/>
              <a:t> </a:t>
            </a:r>
            <a:r>
              <a:rPr spc="-45" dirty="0"/>
              <a:t>additional</a:t>
            </a:r>
            <a:r>
              <a:rPr spc="-270" dirty="0"/>
              <a:t> </a:t>
            </a:r>
            <a:r>
              <a:rPr spc="-55" dirty="0"/>
              <a:t>features</a:t>
            </a:r>
            <a:r>
              <a:rPr spc="-275" dirty="0"/>
              <a:t> </a:t>
            </a:r>
            <a:r>
              <a:rPr spc="-65" dirty="0"/>
              <a:t>for </a:t>
            </a:r>
            <a:r>
              <a:rPr spc="-844" dirty="0"/>
              <a:t> </a:t>
            </a:r>
            <a:r>
              <a:rPr spc="-65" dirty="0"/>
              <a:t>future</a:t>
            </a:r>
            <a:r>
              <a:rPr spc="-285" dirty="0"/>
              <a:t> </a:t>
            </a:r>
            <a:r>
              <a:rPr spc="-75" dirty="0"/>
              <a:t>development.</a:t>
            </a:r>
            <a:r>
              <a:rPr spc="-195" dirty="0"/>
              <a:t> </a:t>
            </a:r>
            <a:r>
              <a:rPr spc="-155" dirty="0"/>
              <a:t>We</a:t>
            </a:r>
            <a:r>
              <a:rPr spc="-275" dirty="0"/>
              <a:t> </a:t>
            </a:r>
            <a:r>
              <a:rPr spc="-55" dirty="0"/>
              <a:t>welcome</a:t>
            </a:r>
            <a:r>
              <a:rPr spc="-285" dirty="0"/>
              <a:t> </a:t>
            </a:r>
            <a:r>
              <a:rPr spc="-110" dirty="0"/>
              <a:t>any</a:t>
            </a:r>
            <a:r>
              <a:rPr spc="-235" dirty="0"/>
              <a:t> </a:t>
            </a:r>
            <a:r>
              <a:rPr spc="-55" dirty="0"/>
              <a:t>questeions</a:t>
            </a:r>
            <a:r>
              <a:rPr spc="-225" dirty="0"/>
              <a:t> </a:t>
            </a:r>
            <a:r>
              <a:rPr spc="-95" dirty="0"/>
              <a:t>and</a:t>
            </a:r>
            <a:r>
              <a:rPr spc="-210" dirty="0"/>
              <a:t> </a:t>
            </a:r>
            <a:r>
              <a:rPr spc="-45" dirty="0"/>
              <a:t>discussions.</a:t>
            </a:r>
          </a:p>
        </p:txBody>
      </p:sp>
      <p:sp>
        <p:nvSpPr>
          <p:cNvPr id="4" name="object 4"/>
          <p:cNvSpPr/>
          <p:nvPr/>
        </p:nvSpPr>
        <p:spPr>
          <a:xfrm>
            <a:off x="8304187" y="4023372"/>
            <a:ext cx="1776095" cy="1760220"/>
          </a:xfrm>
          <a:custGeom>
            <a:avLst/>
            <a:gdLst/>
            <a:ahLst/>
            <a:cxnLst/>
            <a:rect l="l" t="t" r="r" b="b"/>
            <a:pathLst>
              <a:path w="1776095" h="1760220">
                <a:moveTo>
                  <a:pt x="1102017" y="928497"/>
                </a:moveTo>
                <a:lnTo>
                  <a:pt x="864603" y="690105"/>
                </a:lnTo>
                <a:lnTo>
                  <a:pt x="864603" y="353148"/>
                </a:lnTo>
                <a:lnTo>
                  <a:pt x="816610" y="360032"/>
                </a:lnTo>
                <a:lnTo>
                  <a:pt x="771283" y="373532"/>
                </a:lnTo>
                <a:lnTo>
                  <a:pt x="729081" y="393103"/>
                </a:lnTo>
                <a:lnTo>
                  <a:pt x="690486" y="418211"/>
                </a:lnTo>
                <a:lnTo>
                  <a:pt x="655967" y="448310"/>
                </a:lnTo>
                <a:lnTo>
                  <a:pt x="625995" y="482866"/>
                </a:lnTo>
                <a:lnTo>
                  <a:pt x="601027" y="521322"/>
                </a:lnTo>
                <a:lnTo>
                  <a:pt x="581533" y="563143"/>
                </a:lnTo>
                <a:lnTo>
                  <a:pt x="568007" y="607796"/>
                </a:lnTo>
                <a:lnTo>
                  <a:pt x="560882" y="654723"/>
                </a:lnTo>
                <a:lnTo>
                  <a:pt x="560666" y="703402"/>
                </a:lnTo>
                <a:lnTo>
                  <a:pt x="567512" y="751586"/>
                </a:lnTo>
                <a:lnTo>
                  <a:pt x="580961" y="797090"/>
                </a:lnTo>
                <a:lnTo>
                  <a:pt x="600456" y="839470"/>
                </a:lnTo>
                <a:lnTo>
                  <a:pt x="625449" y="878217"/>
                </a:lnTo>
                <a:lnTo>
                  <a:pt x="655434" y="912888"/>
                </a:lnTo>
                <a:lnTo>
                  <a:pt x="689838" y="942987"/>
                </a:lnTo>
                <a:lnTo>
                  <a:pt x="728141" y="968070"/>
                </a:lnTo>
                <a:lnTo>
                  <a:pt x="769797" y="987640"/>
                </a:lnTo>
                <a:lnTo>
                  <a:pt x="814260" y="1001229"/>
                </a:lnTo>
                <a:lnTo>
                  <a:pt x="860996" y="1008367"/>
                </a:lnTo>
                <a:lnTo>
                  <a:pt x="909472" y="1008595"/>
                </a:lnTo>
                <a:lnTo>
                  <a:pt x="962012" y="1000620"/>
                </a:lnTo>
                <a:lnTo>
                  <a:pt x="1012266" y="984351"/>
                </a:lnTo>
                <a:lnTo>
                  <a:pt x="1059256" y="960170"/>
                </a:lnTo>
                <a:lnTo>
                  <a:pt x="1102017" y="928497"/>
                </a:lnTo>
                <a:close/>
              </a:path>
              <a:path w="1776095" h="1760220">
                <a:moveTo>
                  <a:pt x="1215123" y="703935"/>
                </a:moveTo>
                <a:lnTo>
                  <a:pt x="944270" y="703935"/>
                </a:lnTo>
                <a:lnTo>
                  <a:pt x="1134948" y="895400"/>
                </a:lnTo>
                <a:lnTo>
                  <a:pt x="1166482" y="852944"/>
                </a:lnTo>
                <a:lnTo>
                  <a:pt x="1190625" y="806246"/>
                </a:lnTo>
                <a:lnTo>
                  <a:pt x="1206969" y="756259"/>
                </a:lnTo>
                <a:lnTo>
                  <a:pt x="1215123" y="703935"/>
                </a:lnTo>
                <a:close/>
              </a:path>
              <a:path w="1776095" h="1760220">
                <a:moveTo>
                  <a:pt x="1215123" y="657009"/>
                </a:moveTo>
                <a:lnTo>
                  <a:pt x="1208125" y="609168"/>
                </a:lnTo>
                <a:lnTo>
                  <a:pt x="1194574" y="563854"/>
                </a:lnTo>
                <a:lnTo>
                  <a:pt x="1174978" y="521576"/>
                </a:lnTo>
                <a:lnTo>
                  <a:pt x="1149858" y="482828"/>
                </a:lnTo>
                <a:lnTo>
                  <a:pt x="1119708" y="448132"/>
                </a:lnTo>
                <a:lnTo>
                  <a:pt x="1085037" y="417995"/>
                </a:lnTo>
                <a:lnTo>
                  <a:pt x="1046353" y="392912"/>
                </a:lnTo>
                <a:lnTo>
                  <a:pt x="1004176" y="373405"/>
                </a:lnTo>
                <a:lnTo>
                  <a:pt x="959002" y="359981"/>
                </a:lnTo>
                <a:lnTo>
                  <a:pt x="911339" y="353148"/>
                </a:lnTo>
                <a:lnTo>
                  <a:pt x="911339" y="657009"/>
                </a:lnTo>
                <a:lnTo>
                  <a:pt x="1215123" y="657009"/>
                </a:lnTo>
                <a:close/>
              </a:path>
              <a:path w="1776095" h="1760220">
                <a:moveTo>
                  <a:pt x="1775942" y="140779"/>
                </a:moveTo>
                <a:lnTo>
                  <a:pt x="1772259" y="122529"/>
                </a:lnTo>
                <a:lnTo>
                  <a:pt x="1762252" y="107607"/>
                </a:lnTo>
                <a:lnTo>
                  <a:pt x="1747393" y="97548"/>
                </a:lnTo>
                <a:lnTo>
                  <a:pt x="1729206" y="93853"/>
                </a:lnTo>
                <a:lnTo>
                  <a:pt x="1542262" y="93853"/>
                </a:lnTo>
                <a:lnTo>
                  <a:pt x="1542262" y="258102"/>
                </a:lnTo>
                <a:lnTo>
                  <a:pt x="1542262" y="1102829"/>
                </a:lnTo>
                <a:lnTo>
                  <a:pt x="233680" y="1102829"/>
                </a:lnTo>
                <a:lnTo>
                  <a:pt x="233680" y="258102"/>
                </a:lnTo>
                <a:lnTo>
                  <a:pt x="1542262" y="258102"/>
                </a:lnTo>
                <a:lnTo>
                  <a:pt x="1542262" y="93853"/>
                </a:lnTo>
                <a:lnTo>
                  <a:pt x="934707" y="93853"/>
                </a:lnTo>
                <a:lnTo>
                  <a:pt x="934707" y="46926"/>
                </a:lnTo>
                <a:lnTo>
                  <a:pt x="931037" y="28663"/>
                </a:lnTo>
                <a:lnTo>
                  <a:pt x="921016" y="13754"/>
                </a:lnTo>
                <a:lnTo>
                  <a:pt x="906157" y="3683"/>
                </a:lnTo>
                <a:lnTo>
                  <a:pt x="887971" y="0"/>
                </a:lnTo>
                <a:lnTo>
                  <a:pt x="869772" y="3683"/>
                </a:lnTo>
                <a:lnTo>
                  <a:pt x="854913" y="13754"/>
                </a:lnTo>
                <a:lnTo>
                  <a:pt x="844905" y="28663"/>
                </a:lnTo>
                <a:lnTo>
                  <a:pt x="841235" y="46926"/>
                </a:lnTo>
                <a:lnTo>
                  <a:pt x="841235" y="93853"/>
                </a:lnTo>
                <a:lnTo>
                  <a:pt x="46736" y="93853"/>
                </a:lnTo>
                <a:lnTo>
                  <a:pt x="28536" y="97548"/>
                </a:lnTo>
                <a:lnTo>
                  <a:pt x="13677" y="107607"/>
                </a:lnTo>
                <a:lnTo>
                  <a:pt x="3670" y="122529"/>
                </a:lnTo>
                <a:lnTo>
                  <a:pt x="0" y="140779"/>
                </a:lnTo>
                <a:lnTo>
                  <a:pt x="3670" y="159054"/>
                </a:lnTo>
                <a:lnTo>
                  <a:pt x="13677" y="173977"/>
                </a:lnTo>
                <a:lnTo>
                  <a:pt x="28536" y="184023"/>
                </a:lnTo>
                <a:lnTo>
                  <a:pt x="46736" y="187718"/>
                </a:lnTo>
                <a:lnTo>
                  <a:pt x="93472" y="187718"/>
                </a:lnTo>
                <a:lnTo>
                  <a:pt x="93472" y="1149756"/>
                </a:lnTo>
                <a:lnTo>
                  <a:pt x="46736" y="1149756"/>
                </a:lnTo>
                <a:lnTo>
                  <a:pt x="28536" y="1153452"/>
                </a:lnTo>
                <a:lnTo>
                  <a:pt x="13677" y="1163510"/>
                </a:lnTo>
                <a:lnTo>
                  <a:pt x="3670" y="1178420"/>
                </a:lnTo>
                <a:lnTo>
                  <a:pt x="0" y="1196682"/>
                </a:lnTo>
                <a:lnTo>
                  <a:pt x="3670" y="1214958"/>
                </a:lnTo>
                <a:lnTo>
                  <a:pt x="13677" y="1229880"/>
                </a:lnTo>
                <a:lnTo>
                  <a:pt x="28536" y="1239926"/>
                </a:lnTo>
                <a:lnTo>
                  <a:pt x="46736" y="1243609"/>
                </a:lnTo>
                <a:lnTo>
                  <a:pt x="760387" y="1243609"/>
                </a:lnTo>
                <a:lnTo>
                  <a:pt x="400519" y="1604962"/>
                </a:lnTo>
                <a:lnTo>
                  <a:pt x="390283" y="1620634"/>
                </a:lnTo>
                <a:lnTo>
                  <a:pt x="386930" y="1638414"/>
                </a:lnTo>
                <a:lnTo>
                  <a:pt x="390461" y="1656168"/>
                </a:lnTo>
                <a:lnTo>
                  <a:pt x="400862" y="1671726"/>
                </a:lnTo>
                <a:lnTo>
                  <a:pt x="416471" y="1682013"/>
                </a:lnTo>
                <a:lnTo>
                  <a:pt x="434174" y="1685378"/>
                </a:lnTo>
                <a:lnTo>
                  <a:pt x="451853" y="1681835"/>
                </a:lnTo>
                <a:lnTo>
                  <a:pt x="467360" y="1671383"/>
                </a:lnTo>
                <a:lnTo>
                  <a:pt x="841235" y="1295958"/>
                </a:lnTo>
                <a:lnTo>
                  <a:pt x="841235" y="1712912"/>
                </a:lnTo>
                <a:lnTo>
                  <a:pt x="844905" y="1731175"/>
                </a:lnTo>
                <a:lnTo>
                  <a:pt x="854913" y="1746084"/>
                </a:lnTo>
                <a:lnTo>
                  <a:pt x="869772" y="1756143"/>
                </a:lnTo>
                <a:lnTo>
                  <a:pt x="887971" y="1759839"/>
                </a:lnTo>
                <a:lnTo>
                  <a:pt x="906157" y="1756143"/>
                </a:lnTo>
                <a:lnTo>
                  <a:pt x="921016" y="1746084"/>
                </a:lnTo>
                <a:lnTo>
                  <a:pt x="931037" y="1731175"/>
                </a:lnTo>
                <a:lnTo>
                  <a:pt x="934707" y="1712912"/>
                </a:lnTo>
                <a:lnTo>
                  <a:pt x="934707" y="1295958"/>
                </a:lnTo>
                <a:lnTo>
                  <a:pt x="934707" y="1295234"/>
                </a:lnTo>
                <a:lnTo>
                  <a:pt x="1308582" y="1670672"/>
                </a:lnTo>
                <a:lnTo>
                  <a:pt x="1324051" y="1680984"/>
                </a:lnTo>
                <a:lnTo>
                  <a:pt x="1341640" y="1684413"/>
                </a:lnTo>
                <a:lnTo>
                  <a:pt x="1359242" y="1680984"/>
                </a:lnTo>
                <a:lnTo>
                  <a:pt x="1374698" y="1670672"/>
                </a:lnTo>
                <a:lnTo>
                  <a:pt x="1384973" y="1655140"/>
                </a:lnTo>
                <a:lnTo>
                  <a:pt x="1388402" y="1637474"/>
                </a:lnTo>
                <a:lnTo>
                  <a:pt x="1384973" y="1619808"/>
                </a:lnTo>
                <a:lnTo>
                  <a:pt x="1374698" y="1604276"/>
                </a:lnTo>
                <a:lnTo>
                  <a:pt x="1066965" y="1295234"/>
                </a:lnTo>
                <a:lnTo>
                  <a:pt x="1015555" y="1243609"/>
                </a:lnTo>
                <a:lnTo>
                  <a:pt x="1729206" y="1243609"/>
                </a:lnTo>
                <a:lnTo>
                  <a:pt x="1747393" y="1239926"/>
                </a:lnTo>
                <a:lnTo>
                  <a:pt x="1762252" y="1229880"/>
                </a:lnTo>
                <a:lnTo>
                  <a:pt x="1772259" y="1214958"/>
                </a:lnTo>
                <a:lnTo>
                  <a:pt x="1775942" y="1196682"/>
                </a:lnTo>
                <a:lnTo>
                  <a:pt x="1772259" y="1178420"/>
                </a:lnTo>
                <a:lnTo>
                  <a:pt x="1762252" y="1163510"/>
                </a:lnTo>
                <a:lnTo>
                  <a:pt x="1747393" y="1153452"/>
                </a:lnTo>
                <a:lnTo>
                  <a:pt x="1729206" y="1149756"/>
                </a:lnTo>
                <a:lnTo>
                  <a:pt x="1682470" y="1149756"/>
                </a:lnTo>
                <a:lnTo>
                  <a:pt x="1682470" y="1102829"/>
                </a:lnTo>
                <a:lnTo>
                  <a:pt x="1682470" y="258102"/>
                </a:lnTo>
                <a:lnTo>
                  <a:pt x="1682470" y="187718"/>
                </a:lnTo>
                <a:lnTo>
                  <a:pt x="1729206" y="187718"/>
                </a:lnTo>
                <a:lnTo>
                  <a:pt x="1747393" y="184023"/>
                </a:lnTo>
                <a:lnTo>
                  <a:pt x="1762252" y="173977"/>
                </a:lnTo>
                <a:lnTo>
                  <a:pt x="1772259" y="159054"/>
                </a:lnTo>
                <a:lnTo>
                  <a:pt x="1775942" y="140779"/>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1192530" cy="758190"/>
          </a:xfrm>
          <a:prstGeom prst="rect">
            <a:avLst/>
          </a:prstGeom>
        </p:spPr>
        <p:txBody>
          <a:bodyPr vert="horz" wrap="square" lIns="0" tIns="13335" rIns="0" bIns="0" rtlCol="0">
            <a:spAutoFit/>
          </a:bodyPr>
          <a:lstStyle/>
          <a:p>
            <a:pPr marL="12700">
              <a:lnSpc>
                <a:spcPct val="100000"/>
              </a:lnSpc>
              <a:spcBef>
                <a:spcPts val="105"/>
              </a:spcBef>
            </a:pPr>
            <a:r>
              <a:rPr sz="4800" u="none" spc="-320" dirty="0"/>
              <a:t>Q</a:t>
            </a:r>
            <a:r>
              <a:rPr sz="4800" u="none" spc="-265" dirty="0">
                <a:solidFill>
                  <a:srgbClr val="EE8500"/>
                </a:solidFill>
              </a:rPr>
              <a:t>&amp;</a:t>
            </a:r>
            <a:r>
              <a:rPr sz="4800" u="none" spc="-70" dirty="0"/>
              <a:t>A</a:t>
            </a:r>
            <a:endParaRPr sz="4800"/>
          </a:p>
        </p:txBody>
      </p:sp>
      <p:sp>
        <p:nvSpPr>
          <p:cNvPr id="3" name="object 3"/>
          <p:cNvSpPr txBox="1"/>
          <p:nvPr/>
        </p:nvSpPr>
        <p:spPr>
          <a:xfrm>
            <a:off x="575944" y="1511998"/>
            <a:ext cx="10250170" cy="1736725"/>
          </a:xfrm>
          <a:prstGeom prst="rect">
            <a:avLst/>
          </a:prstGeom>
        </p:spPr>
        <p:txBody>
          <a:bodyPr vert="horz" wrap="square" lIns="0" tIns="15875" rIns="0" bIns="0" rtlCol="0">
            <a:spAutoFit/>
          </a:bodyPr>
          <a:lstStyle/>
          <a:p>
            <a:pPr marL="419100" indent="-407034">
              <a:lnSpc>
                <a:spcPct val="100000"/>
              </a:lnSpc>
              <a:spcBef>
                <a:spcPts val="125"/>
              </a:spcBef>
              <a:buFont typeface="Arial MT"/>
              <a:buChar char="•"/>
              <a:tabLst>
                <a:tab pos="419100" algn="l"/>
                <a:tab pos="419734" algn="l"/>
              </a:tabLst>
            </a:pPr>
            <a:r>
              <a:rPr sz="2750" spc="-20" dirty="0">
                <a:latin typeface="Tahoma"/>
                <a:cs typeface="Tahoma"/>
              </a:rPr>
              <a:t>Feel</a:t>
            </a:r>
            <a:r>
              <a:rPr sz="2750" spc="-265" dirty="0">
                <a:latin typeface="Tahoma"/>
                <a:cs typeface="Tahoma"/>
              </a:rPr>
              <a:t> </a:t>
            </a:r>
            <a:r>
              <a:rPr sz="2750" spc="-60" dirty="0">
                <a:latin typeface="Tahoma"/>
                <a:cs typeface="Tahoma"/>
              </a:rPr>
              <a:t>free</a:t>
            </a:r>
            <a:r>
              <a:rPr sz="2750" spc="-285" dirty="0">
                <a:latin typeface="Tahoma"/>
                <a:cs typeface="Tahoma"/>
              </a:rPr>
              <a:t> </a:t>
            </a:r>
            <a:r>
              <a:rPr sz="2750" spc="-60" dirty="0">
                <a:latin typeface="Tahoma"/>
                <a:cs typeface="Tahoma"/>
              </a:rPr>
              <a:t>to</a:t>
            </a:r>
            <a:r>
              <a:rPr sz="2750" spc="-225" dirty="0">
                <a:latin typeface="Tahoma"/>
                <a:cs typeface="Tahoma"/>
              </a:rPr>
              <a:t> </a:t>
            </a:r>
            <a:r>
              <a:rPr sz="2750" spc="-60" dirty="0">
                <a:latin typeface="Tahoma"/>
                <a:cs typeface="Tahoma"/>
              </a:rPr>
              <a:t>ask</a:t>
            </a:r>
            <a:r>
              <a:rPr sz="2750" spc="-229" dirty="0">
                <a:latin typeface="Tahoma"/>
                <a:cs typeface="Tahoma"/>
              </a:rPr>
              <a:t> </a:t>
            </a:r>
            <a:r>
              <a:rPr sz="2750" spc="-110" dirty="0">
                <a:latin typeface="Tahoma"/>
                <a:cs typeface="Tahoma"/>
              </a:rPr>
              <a:t>any</a:t>
            </a:r>
            <a:r>
              <a:rPr sz="2750" spc="-305" dirty="0">
                <a:latin typeface="Tahoma"/>
                <a:cs typeface="Tahoma"/>
              </a:rPr>
              <a:t> </a:t>
            </a:r>
            <a:r>
              <a:rPr sz="2750" spc="-50" dirty="0">
                <a:latin typeface="Tahoma"/>
                <a:cs typeface="Tahoma"/>
              </a:rPr>
              <a:t>questions</a:t>
            </a:r>
            <a:r>
              <a:rPr sz="2750" spc="-270" dirty="0">
                <a:latin typeface="Tahoma"/>
                <a:cs typeface="Tahoma"/>
              </a:rPr>
              <a:t> </a:t>
            </a:r>
            <a:r>
              <a:rPr sz="2750" spc="-70" dirty="0">
                <a:latin typeface="Tahoma"/>
                <a:cs typeface="Tahoma"/>
              </a:rPr>
              <a:t>about</a:t>
            </a:r>
            <a:r>
              <a:rPr sz="2750" spc="-235" dirty="0">
                <a:latin typeface="Tahoma"/>
                <a:cs typeface="Tahoma"/>
              </a:rPr>
              <a:t> </a:t>
            </a:r>
            <a:r>
              <a:rPr sz="2750" spc="-70" dirty="0">
                <a:latin typeface="Tahoma"/>
                <a:cs typeface="Tahoma"/>
              </a:rPr>
              <a:t>the</a:t>
            </a:r>
            <a:r>
              <a:rPr sz="2750" spc="-280" dirty="0">
                <a:latin typeface="Tahoma"/>
                <a:cs typeface="Tahoma"/>
              </a:rPr>
              <a:t> </a:t>
            </a:r>
            <a:r>
              <a:rPr sz="2750" spc="-55" dirty="0">
                <a:latin typeface="Tahoma"/>
                <a:cs typeface="Tahoma"/>
              </a:rPr>
              <a:t>AI-powered</a:t>
            </a:r>
            <a:r>
              <a:rPr sz="2750" spc="-290" dirty="0">
                <a:latin typeface="Tahoma"/>
                <a:cs typeface="Tahoma"/>
              </a:rPr>
              <a:t> </a:t>
            </a:r>
            <a:r>
              <a:rPr sz="2750" spc="-100" dirty="0">
                <a:latin typeface="Tahoma"/>
                <a:cs typeface="Tahoma"/>
              </a:rPr>
              <a:t>garden</a:t>
            </a:r>
            <a:r>
              <a:rPr sz="2750" spc="-260" dirty="0">
                <a:latin typeface="Tahoma"/>
                <a:cs typeface="Tahoma"/>
              </a:rPr>
              <a:t> </a:t>
            </a:r>
            <a:r>
              <a:rPr sz="2750" spc="-75" dirty="0">
                <a:latin typeface="Tahoma"/>
                <a:cs typeface="Tahoma"/>
              </a:rPr>
              <a:t>system.</a:t>
            </a:r>
            <a:endParaRPr sz="2750">
              <a:latin typeface="Tahoma"/>
              <a:cs typeface="Tahoma"/>
            </a:endParaRPr>
          </a:p>
          <a:p>
            <a:pPr marL="419100" marR="196215" indent="-407034">
              <a:lnSpc>
                <a:spcPct val="102400"/>
              </a:lnSpc>
              <a:buFont typeface="Arial MT"/>
              <a:buChar char="•"/>
              <a:tabLst>
                <a:tab pos="419100" algn="l"/>
                <a:tab pos="419734" algn="l"/>
              </a:tabLst>
            </a:pPr>
            <a:r>
              <a:rPr sz="2750" spc="-95" dirty="0">
                <a:latin typeface="Tahoma"/>
                <a:cs typeface="Tahoma"/>
              </a:rPr>
              <a:t>Open</a:t>
            </a:r>
            <a:r>
              <a:rPr sz="2750" spc="-250" dirty="0">
                <a:latin typeface="Tahoma"/>
                <a:cs typeface="Tahoma"/>
              </a:rPr>
              <a:t> </a:t>
            </a:r>
            <a:r>
              <a:rPr sz="2750" spc="-40" dirty="0">
                <a:latin typeface="Tahoma"/>
                <a:cs typeface="Tahoma"/>
              </a:rPr>
              <a:t>discussion</a:t>
            </a:r>
            <a:r>
              <a:rPr sz="2750" spc="-250" dirty="0">
                <a:latin typeface="Tahoma"/>
                <a:cs typeface="Tahoma"/>
              </a:rPr>
              <a:t> </a:t>
            </a:r>
            <a:r>
              <a:rPr sz="2750" spc="-90" dirty="0">
                <a:latin typeface="Tahoma"/>
                <a:cs typeface="Tahoma"/>
              </a:rPr>
              <a:t>on</a:t>
            </a:r>
            <a:r>
              <a:rPr sz="2750" spc="-245" dirty="0">
                <a:latin typeface="Tahoma"/>
                <a:cs typeface="Tahoma"/>
              </a:rPr>
              <a:t> </a:t>
            </a:r>
            <a:r>
              <a:rPr sz="2750" spc="-45" dirty="0">
                <a:latin typeface="Tahoma"/>
                <a:cs typeface="Tahoma"/>
              </a:rPr>
              <a:t>predictive</a:t>
            </a:r>
            <a:r>
              <a:rPr sz="2750" spc="-275" dirty="0">
                <a:latin typeface="Tahoma"/>
                <a:cs typeface="Tahoma"/>
              </a:rPr>
              <a:t> </a:t>
            </a:r>
            <a:r>
              <a:rPr sz="2750" spc="-70" dirty="0">
                <a:latin typeface="Tahoma"/>
                <a:cs typeface="Tahoma"/>
              </a:rPr>
              <a:t>irrigation,</a:t>
            </a:r>
            <a:r>
              <a:rPr sz="2750" spc="-254" dirty="0">
                <a:latin typeface="Tahoma"/>
                <a:cs typeface="Tahoma"/>
              </a:rPr>
              <a:t> </a:t>
            </a:r>
            <a:r>
              <a:rPr sz="2750" spc="-95" dirty="0">
                <a:latin typeface="Tahoma"/>
                <a:cs typeface="Tahoma"/>
              </a:rPr>
              <a:t>growth</a:t>
            </a:r>
            <a:r>
              <a:rPr sz="2750" spc="-250" dirty="0">
                <a:latin typeface="Tahoma"/>
                <a:cs typeface="Tahoma"/>
              </a:rPr>
              <a:t> </a:t>
            </a:r>
            <a:r>
              <a:rPr sz="2750" spc="-80" dirty="0">
                <a:latin typeface="Tahoma"/>
                <a:cs typeface="Tahoma"/>
              </a:rPr>
              <a:t>tracking,</a:t>
            </a:r>
            <a:r>
              <a:rPr sz="2750" spc="-260" dirty="0">
                <a:latin typeface="Tahoma"/>
                <a:cs typeface="Tahoma"/>
              </a:rPr>
              <a:t> </a:t>
            </a:r>
            <a:r>
              <a:rPr sz="2750" spc="-70" dirty="0">
                <a:latin typeface="Tahoma"/>
                <a:cs typeface="Tahoma"/>
              </a:rPr>
              <a:t>and</a:t>
            </a:r>
            <a:r>
              <a:rPr sz="2750" spc="-280" dirty="0">
                <a:latin typeface="Tahoma"/>
                <a:cs typeface="Tahoma"/>
              </a:rPr>
              <a:t> </a:t>
            </a:r>
            <a:r>
              <a:rPr sz="2750" spc="-45" dirty="0">
                <a:latin typeface="Tahoma"/>
                <a:cs typeface="Tahoma"/>
              </a:rPr>
              <a:t>plant </a:t>
            </a:r>
            <a:r>
              <a:rPr sz="2750" spc="-844" dirty="0">
                <a:latin typeface="Tahoma"/>
                <a:cs typeface="Tahoma"/>
              </a:rPr>
              <a:t> </a:t>
            </a:r>
            <a:r>
              <a:rPr sz="2750" spc="-25" dirty="0">
                <a:latin typeface="Tahoma"/>
                <a:cs typeface="Tahoma"/>
              </a:rPr>
              <a:t>d</a:t>
            </a:r>
            <a:r>
              <a:rPr sz="2750" spc="-30" dirty="0">
                <a:latin typeface="Tahoma"/>
                <a:cs typeface="Tahoma"/>
              </a:rPr>
              <a:t>ise</a:t>
            </a:r>
            <a:r>
              <a:rPr sz="2750" spc="-100" dirty="0">
                <a:latin typeface="Tahoma"/>
                <a:cs typeface="Tahoma"/>
              </a:rPr>
              <a:t>a</a:t>
            </a:r>
            <a:r>
              <a:rPr sz="2750" spc="-30" dirty="0">
                <a:latin typeface="Tahoma"/>
                <a:cs typeface="Tahoma"/>
              </a:rPr>
              <a:t>s</a:t>
            </a:r>
            <a:r>
              <a:rPr sz="2750" spc="-75" dirty="0">
                <a:latin typeface="Tahoma"/>
                <a:cs typeface="Tahoma"/>
              </a:rPr>
              <a:t>e</a:t>
            </a:r>
            <a:r>
              <a:rPr sz="2750" spc="-215" dirty="0">
                <a:latin typeface="Tahoma"/>
                <a:cs typeface="Tahoma"/>
              </a:rPr>
              <a:t> </a:t>
            </a:r>
            <a:r>
              <a:rPr sz="2750" dirty="0">
                <a:latin typeface="Tahoma"/>
                <a:cs typeface="Tahoma"/>
              </a:rPr>
              <a:t>c</a:t>
            </a:r>
            <a:r>
              <a:rPr sz="2750" spc="45" dirty="0">
                <a:latin typeface="Tahoma"/>
                <a:cs typeface="Tahoma"/>
              </a:rPr>
              <a:t>l</a:t>
            </a:r>
            <a:r>
              <a:rPr sz="2750" spc="-100" dirty="0">
                <a:latin typeface="Tahoma"/>
                <a:cs typeface="Tahoma"/>
              </a:rPr>
              <a:t>a</a:t>
            </a:r>
            <a:r>
              <a:rPr sz="2750" spc="-30" dirty="0">
                <a:latin typeface="Tahoma"/>
                <a:cs typeface="Tahoma"/>
              </a:rPr>
              <a:t>ss</a:t>
            </a:r>
            <a:r>
              <a:rPr sz="2750" spc="45" dirty="0">
                <a:latin typeface="Tahoma"/>
                <a:cs typeface="Tahoma"/>
              </a:rPr>
              <a:t>i</a:t>
            </a:r>
            <a:r>
              <a:rPr sz="2750" spc="-55" dirty="0">
                <a:latin typeface="Tahoma"/>
                <a:cs typeface="Tahoma"/>
              </a:rPr>
              <a:t>f</a:t>
            </a:r>
            <a:r>
              <a:rPr sz="2750" spc="-30" dirty="0">
                <a:latin typeface="Tahoma"/>
                <a:cs typeface="Tahoma"/>
              </a:rPr>
              <a:t>i</a:t>
            </a:r>
            <a:r>
              <a:rPr sz="2750" dirty="0">
                <a:latin typeface="Tahoma"/>
                <a:cs typeface="Tahoma"/>
              </a:rPr>
              <a:t>c</a:t>
            </a:r>
            <a:r>
              <a:rPr sz="2750" spc="-100" dirty="0">
                <a:latin typeface="Tahoma"/>
                <a:cs typeface="Tahoma"/>
              </a:rPr>
              <a:t>a</a:t>
            </a:r>
            <a:r>
              <a:rPr sz="2750" spc="-25" dirty="0">
                <a:latin typeface="Tahoma"/>
                <a:cs typeface="Tahoma"/>
              </a:rPr>
              <a:t>t</a:t>
            </a:r>
            <a:r>
              <a:rPr sz="2750" spc="45" dirty="0">
                <a:latin typeface="Tahoma"/>
                <a:cs typeface="Tahoma"/>
              </a:rPr>
              <a:t>i</a:t>
            </a:r>
            <a:r>
              <a:rPr sz="2750" spc="-75" dirty="0">
                <a:latin typeface="Tahoma"/>
                <a:cs typeface="Tahoma"/>
              </a:rPr>
              <a:t>o</a:t>
            </a:r>
            <a:r>
              <a:rPr sz="2750" spc="-130" dirty="0">
                <a:latin typeface="Tahoma"/>
                <a:cs typeface="Tahoma"/>
              </a:rPr>
              <a:t>n.</a:t>
            </a:r>
            <a:endParaRPr sz="2750">
              <a:latin typeface="Tahoma"/>
              <a:cs typeface="Tahoma"/>
            </a:endParaRPr>
          </a:p>
          <a:p>
            <a:pPr marL="419100" indent="-407034">
              <a:lnSpc>
                <a:spcPct val="100000"/>
              </a:lnSpc>
              <a:spcBef>
                <a:spcPts val="80"/>
              </a:spcBef>
              <a:buFont typeface="Arial MT"/>
              <a:buChar char="•"/>
              <a:tabLst>
                <a:tab pos="419100" algn="l"/>
                <a:tab pos="419734" algn="l"/>
              </a:tabLst>
            </a:pPr>
            <a:r>
              <a:rPr sz="2750" spc="-40" dirty="0">
                <a:latin typeface="Tahoma"/>
                <a:cs typeface="Tahoma"/>
              </a:rPr>
              <a:t>S</a:t>
            </a:r>
            <a:r>
              <a:rPr sz="2750" spc="-155" dirty="0">
                <a:latin typeface="Tahoma"/>
                <a:cs typeface="Tahoma"/>
              </a:rPr>
              <a:t>u</a:t>
            </a:r>
            <a:r>
              <a:rPr sz="2750" spc="-125" dirty="0">
                <a:latin typeface="Tahoma"/>
                <a:cs typeface="Tahoma"/>
              </a:rPr>
              <a:t>g</a:t>
            </a:r>
            <a:r>
              <a:rPr sz="2750" spc="-170" dirty="0">
                <a:latin typeface="Tahoma"/>
                <a:cs typeface="Tahoma"/>
              </a:rPr>
              <a:t>g</a:t>
            </a:r>
            <a:r>
              <a:rPr sz="2750" spc="-100" dirty="0">
                <a:latin typeface="Tahoma"/>
                <a:cs typeface="Tahoma"/>
              </a:rPr>
              <a:t>e</a:t>
            </a:r>
            <a:r>
              <a:rPr sz="2750" spc="-30" dirty="0">
                <a:latin typeface="Tahoma"/>
                <a:cs typeface="Tahoma"/>
              </a:rPr>
              <a:t>s</a:t>
            </a:r>
            <a:r>
              <a:rPr sz="2750" spc="-25" dirty="0">
                <a:latin typeface="Tahoma"/>
                <a:cs typeface="Tahoma"/>
              </a:rPr>
              <a:t>t</a:t>
            </a:r>
            <a:r>
              <a:rPr sz="2750" spc="45" dirty="0">
                <a:latin typeface="Tahoma"/>
                <a:cs typeface="Tahoma"/>
              </a:rPr>
              <a:t>i</a:t>
            </a:r>
            <a:r>
              <a:rPr sz="2750" spc="-75" dirty="0">
                <a:latin typeface="Tahoma"/>
                <a:cs typeface="Tahoma"/>
              </a:rPr>
              <a:t>o</a:t>
            </a:r>
            <a:r>
              <a:rPr sz="2750" spc="-60" dirty="0">
                <a:latin typeface="Tahoma"/>
                <a:cs typeface="Tahoma"/>
              </a:rPr>
              <a:t>ns</a:t>
            </a:r>
            <a:r>
              <a:rPr sz="2750" spc="-280" dirty="0">
                <a:latin typeface="Tahoma"/>
                <a:cs typeface="Tahoma"/>
              </a:rPr>
              <a:t> </a:t>
            </a:r>
            <a:r>
              <a:rPr sz="2750" spc="-100" dirty="0">
                <a:latin typeface="Tahoma"/>
                <a:cs typeface="Tahoma"/>
              </a:rPr>
              <a:t>a</a:t>
            </a:r>
            <a:r>
              <a:rPr sz="2750" spc="-90" dirty="0">
                <a:latin typeface="Tahoma"/>
                <a:cs typeface="Tahoma"/>
              </a:rPr>
              <a:t>nd</a:t>
            </a:r>
            <a:r>
              <a:rPr sz="2750" spc="-290" dirty="0">
                <a:latin typeface="Tahoma"/>
                <a:cs typeface="Tahoma"/>
              </a:rPr>
              <a:t> </a:t>
            </a:r>
            <a:r>
              <a:rPr sz="2750" spc="-55" dirty="0">
                <a:latin typeface="Tahoma"/>
                <a:cs typeface="Tahoma"/>
              </a:rPr>
              <a:t>f</a:t>
            </a:r>
            <a:r>
              <a:rPr sz="2750" spc="-30" dirty="0">
                <a:latin typeface="Tahoma"/>
                <a:cs typeface="Tahoma"/>
              </a:rPr>
              <a:t>e</a:t>
            </a:r>
            <a:r>
              <a:rPr sz="2750" spc="-100" dirty="0">
                <a:latin typeface="Tahoma"/>
                <a:cs typeface="Tahoma"/>
              </a:rPr>
              <a:t>e</a:t>
            </a:r>
            <a:r>
              <a:rPr sz="2750" spc="-25" dirty="0">
                <a:latin typeface="Tahoma"/>
                <a:cs typeface="Tahoma"/>
              </a:rPr>
              <a:t>d</a:t>
            </a:r>
            <a:r>
              <a:rPr sz="2750" spc="-100" dirty="0">
                <a:latin typeface="Tahoma"/>
                <a:cs typeface="Tahoma"/>
              </a:rPr>
              <a:t>ba</a:t>
            </a:r>
            <a:r>
              <a:rPr sz="2750" dirty="0">
                <a:latin typeface="Tahoma"/>
                <a:cs typeface="Tahoma"/>
              </a:rPr>
              <a:t>c</a:t>
            </a:r>
            <a:r>
              <a:rPr sz="2750" spc="-45" dirty="0">
                <a:latin typeface="Tahoma"/>
                <a:cs typeface="Tahoma"/>
              </a:rPr>
              <a:t>k</a:t>
            </a:r>
            <a:r>
              <a:rPr sz="2750" spc="-235" dirty="0">
                <a:latin typeface="Tahoma"/>
                <a:cs typeface="Tahoma"/>
              </a:rPr>
              <a:t> </a:t>
            </a:r>
            <a:r>
              <a:rPr sz="2750" spc="-100" dirty="0">
                <a:latin typeface="Tahoma"/>
                <a:cs typeface="Tahoma"/>
              </a:rPr>
              <a:t>a</a:t>
            </a:r>
            <a:r>
              <a:rPr sz="2750" spc="-90" dirty="0">
                <a:latin typeface="Tahoma"/>
                <a:cs typeface="Tahoma"/>
              </a:rPr>
              <a:t>r</a:t>
            </a:r>
            <a:r>
              <a:rPr sz="2750" spc="-75" dirty="0">
                <a:latin typeface="Tahoma"/>
                <a:cs typeface="Tahoma"/>
              </a:rPr>
              <a:t>e</a:t>
            </a:r>
            <a:r>
              <a:rPr sz="2750" spc="-215" dirty="0">
                <a:latin typeface="Tahoma"/>
                <a:cs typeface="Tahoma"/>
              </a:rPr>
              <a:t> </a:t>
            </a:r>
            <a:r>
              <a:rPr sz="2750" spc="-100" dirty="0">
                <a:latin typeface="Tahoma"/>
                <a:cs typeface="Tahoma"/>
              </a:rPr>
              <a:t>we</a:t>
            </a:r>
            <a:r>
              <a:rPr sz="2750" spc="45" dirty="0">
                <a:latin typeface="Tahoma"/>
                <a:cs typeface="Tahoma"/>
              </a:rPr>
              <a:t>l</a:t>
            </a:r>
            <a:r>
              <a:rPr sz="2750" dirty="0">
                <a:latin typeface="Tahoma"/>
                <a:cs typeface="Tahoma"/>
              </a:rPr>
              <a:t>c</a:t>
            </a:r>
            <a:r>
              <a:rPr sz="2750" spc="-75" dirty="0">
                <a:latin typeface="Tahoma"/>
                <a:cs typeface="Tahoma"/>
              </a:rPr>
              <a:t>o</a:t>
            </a:r>
            <a:r>
              <a:rPr sz="2750" spc="-65" dirty="0">
                <a:latin typeface="Tahoma"/>
                <a:cs typeface="Tahoma"/>
              </a:rPr>
              <a:t>m</a:t>
            </a:r>
            <a:r>
              <a:rPr sz="2750" spc="-100" dirty="0">
                <a:latin typeface="Tahoma"/>
                <a:cs typeface="Tahoma"/>
              </a:rPr>
              <a:t>e</a:t>
            </a:r>
            <a:r>
              <a:rPr sz="2750" spc="-145" dirty="0">
                <a:latin typeface="Tahoma"/>
                <a:cs typeface="Tahoma"/>
              </a:rPr>
              <a:t>.</a:t>
            </a:r>
            <a:endParaRPr sz="2750">
              <a:latin typeface="Tahoma"/>
              <a:cs typeface="Tahoma"/>
            </a:endParaRPr>
          </a:p>
        </p:txBody>
      </p:sp>
      <p:sp>
        <p:nvSpPr>
          <p:cNvPr id="4" name="object 4"/>
          <p:cNvSpPr/>
          <p:nvPr/>
        </p:nvSpPr>
        <p:spPr>
          <a:xfrm>
            <a:off x="7769741" y="3952295"/>
            <a:ext cx="464820" cy="464820"/>
          </a:xfrm>
          <a:custGeom>
            <a:avLst/>
            <a:gdLst/>
            <a:ahLst/>
            <a:cxnLst/>
            <a:rect l="l" t="t" r="r" b="b"/>
            <a:pathLst>
              <a:path w="464820" h="464820">
                <a:moveTo>
                  <a:pt x="232397" y="0"/>
                </a:moveTo>
                <a:lnTo>
                  <a:pt x="185560" y="4721"/>
                </a:lnTo>
                <a:lnTo>
                  <a:pt x="141937" y="18261"/>
                </a:lnTo>
                <a:lnTo>
                  <a:pt x="102460" y="39687"/>
                </a:lnTo>
                <a:lnTo>
                  <a:pt x="68066" y="68063"/>
                </a:lnTo>
                <a:lnTo>
                  <a:pt x="39689" y="102455"/>
                </a:lnTo>
                <a:lnTo>
                  <a:pt x="18262" y="141929"/>
                </a:lnTo>
                <a:lnTo>
                  <a:pt x="4721" y="185551"/>
                </a:lnTo>
                <a:lnTo>
                  <a:pt x="0" y="232386"/>
                </a:lnTo>
                <a:lnTo>
                  <a:pt x="4721" y="279220"/>
                </a:lnTo>
                <a:lnTo>
                  <a:pt x="18262" y="322842"/>
                </a:lnTo>
                <a:lnTo>
                  <a:pt x="39689" y="362316"/>
                </a:lnTo>
                <a:lnTo>
                  <a:pt x="68066" y="396709"/>
                </a:lnTo>
                <a:lnTo>
                  <a:pt x="102460" y="425085"/>
                </a:lnTo>
                <a:lnTo>
                  <a:pt x="141937" y="446510"/>
                </a:lnTo>
                <a:lnTo>
                  <a:pt x="185560" y="460051"/>
                </a:lnTo>
                <a:lnTo>
                  <a:pt x="232398" y="464772"/>
                </a:lnTo>
                <a:lnTo>
                  <a:pt x="279235" y="460051"/>
                </a:lnTo>
                <a:lnTo>
                  <a:pt x="322858" y="446510"/>
                </a:lnTo>
                <a:lnTo>
                  <a:pt x="362335" y="425085"/>
                </a:lnTo>
                <a:lnTo>
                  <a:pt x="396729" y="396709"/>
                </a:lnTo>
                <a:lnTo>
                  <a:pt x="425106" y="362316"/>
                </a:lnTo>
                <a:lnTo>
                  <a:pt x="446533" y="322842"/>
                </a:lnTo>
                <a:lnTo>
                  <a:pt x="460074" y="279220"/>
                </a:lnTo>
                <a:lnTo>
                  <a:pt x="464795" y="232386"/>
                </a:lnTo>
                <a:lnTo>
                  <a:pt x="460074" y="185551"/>
                </a:lnTo>
                <a:lnTo>
                  <a:pt x="446533" y="141929"/>
                </a:lnTo>
                <a:lnTo>
                  <a:pt x="425106" y="102455"/>
                </a:lnTo>
                <a:lnTo>
                  <a:pt x="396729" y="68063"/>
                </a:lnTo>
                <a:lnTo>
                  <a:pt x="362335" y="39687"/>
                </a:lnTo>
                <a:lnTo>
                  <a:pt x="322858" y="18261"/>
                </a:lnTo>
                <a:lnTo>
                  <a:pt x="279235" y="4721"/>
                </a:lnTo>
                <a:lnTo>
                  <a:pt x="232397" y="0"/>
                </a:lnTo>
                <a:close/>
              </a:path>
            </a:pathLst>
          </a:custGeom>
          <a:solidFill>
            <a:srgbClr val="000000"/>
          </a:solidFill>
        </p:spPr>
        <p:txBody>
          <a:bodyPr wrap="square" lIns="0" tIns="0" rIns="0" bIns="0" rtlCol="0"/>
          <a:lstStyle/>
          <a:p>
            <a:endParaRPr/>
          </a:p>
        </p:txBody>
      </p:sp>
      <p:sp>
        <p:nvSpPr>
          <p:cNvPr id="5" name="object 5"/>
          <p:cNvSpPr/>
          <p:nvPr/>
        </p:nvSpPr>
        <p:spPr>
          <a:xfrm>
            <a:off x="7537336" y="4313795"/>
            <a:ext cx="1549400" cy="991869"/>
          </a:xfrm>
          <a:custGeom>
            <a:avLst/>
            <a:gdLst/>
            <a:ahLst/>
            <a:cxnLst/>
            <a:rect l="l" t="t" r="r" b="b"/>
            <a:pathLst>
              <a:path w="1549400" h="991870">
                <a:moveTo>
                  <a:pt x="841794" y="464769"/>
                </a:moveTo>
                <a:lnTo>
                  <a:pt x="809675" y="425780"/>
                </a:lnTo>
                <a:lnTo>
                  <a:pt x="783996" y="382778"/>
                </a:lnTo>
                <a:lnTo>
                  <a:pt x="765073" y="336537"/>
                </a:lnTo>
                <a:lnTo>
                  <a:pt x="753249" y="287870"/>
                </a:lnTo>
                <a:lnTo>
                  <a:pt x="748842" y="237540"/>
                </a:lnTo>
                <a:lnTo>
                  <a:pt x="748842" y="227215"/>
                </a:lnTo>
                <a:lnTo>
                  <a:pt x="726046" y="218173"/>
                </a:lnTo>
                <a:lnTo>
                  <a:pt x="679538" y="202666"/>
                </a:lnTo>
                <a:lnTo>
                  <a:pt x="608939" y="183794"/>
                </a:lnTo>
                <a:lnTo>
                  <a:pt x="561340" y="174459"/>
                </a:lnTo>
                <a:lnTo>
                  <a:pt x="513245" y="168275"/>
                </a:lnTo>
                <a:lnTo>
                  <a:pt x="464794" y="165252"/>
                </a:lnTo>
                <a:lnTo>
                  <a:pt x="416217" y="167322"/>
                </a:lnTo>
                <a:lnTo>
                  <a:pt x="368033" y="173202"/>
                </a:lnTo>
                <a:lnTo>
                  <a:pt x="320459" y="182854"/>
                </a:lnTo>
                <a:lnTo>
                  <a:pt x="273710" y="196227"/>
                </a:lnTo>
                <a:lnTo>
                  <a:pt x="225767" y="212369"/>
                </a:lnTo>
                <a:lnTo>
                  <a:pt x="178955" y="231355"/>
                </a:lnTo>
                <a:lnTo>
                  <a:pt x="133388" y="253098"/>
                </a:lnTo>
                <a:lnTo>
                  <a:pt x="89179" y="277558"/>
                </a:lnTo>
                <a:lnTo>
                  <a:pt x="46482" y="304673"/>
                </a:lnTo>
                <a:lnTo>
                  <a:pt x="11620" y="345351"/>
                </a:lnTo>
                <a:lnTo>
                  <a:pt x="0" y="397637"/>
                </a:lnTo>
                <a:lnTo>
                  <a:pt x="0" y="630021"/>
                </a:lnTo>
                <a:lnTo>
                  <a:pt x="557758" y="630021"/>
                </a:lnTo>
                <a:lnTo>
                  <a:pt x="567893" y="616978"/>
                </a:lnTo>
                <a:lnTo>
                  <a:pt x="579056" y="604850"/>
                </a:lnTo>
                <a:lnTo>
                  <a:pt x="648639" y="553910"/>
                </a:lnTo>
                <a:lnTo>
                  <a:pt x="694728" y="527138"/>
                </a:lnTo>
                <a:lnTo>
                  <a:pt x="742378" y="503313"/>
                </a:lnTo>
                <a:lnTo>
                  <a:pt x="791451" y="482498"/>
                </a:lnTo>
                <a:lnTo>
                  <a:pt x="841794" y="464769"/>
                </a:lnTo>
                <a:close/>
              </a:path>
              <a:path w="1549400" h="991870">
                <a:moveTo>
                  <a:pt x="1316926" y="232384"/>
                </a:moveTo>
                <a:lnTo>
                  <a:pt x="1312202" y="185547"/>
                </a:lnTo>
                <a:lnTo>
                  <a:pt x="1298663" y="141922"/>
                </a:lnTo>
                <a:lnTo>
                  <a:pt x="1277239" y="102450"/>
                </a:lnTo>
                <a:lnTo>
                  <a:pt x="1248854" y="68059"/>
                </a:lnTo>
                <a:lnTo>
                  <a:pt x="1214462" y="39687"/>
                </a:lnTo>
                <a:lnTo>
                  <a:pt x="1174991" y="18262"/>
                </a:lnTo>
                <a:lnTo>
                  <a:pt x="1131366" y="4711"/>
                </a:lnTo>
                <a:lnTo>
                  <a:pt x="1084529" y="0"/>
                </a:lnTo>
                <a:lnTo>
                  <a:pt x="1037691" y="4711"/>
                </a:lnTo>
                <a:lnTo>
                  <a:pt x="994067" y="18262"/>
                </a:lnTo>
                <a:lnTo>
                  <a:pt x="954582" y="39687"/>
                </a:lnTo>
                <a:lnTo>
                  <a:pt x="920191" y="68059"/>
                </a:lnTo>
                <a:lnTo>
                  <a:pt x="891819" y="102450"/>
                </a:lnTo>
                <a:lnTo>
                  <a:pt x="870394" y="141922"/>
                </a:lnTo>
                <a:lnTo>
                  <a:pt x="856843" y="185547"/>
                </a:lnTo>
                <a:lnTo>
                  <a:pt x="852131" y="232384"/>
                </a:lnTo>
                <a:lnTo>
                  <a:pt x="856843" y="279209"/>
                </a:lnTo>
                <a:lnTo>
                  <a:pt x="870394" y="322834"/>
                </a:lnTo>
                <a:lnTo>
                  <a:pt x="891819" y="362305"/>
                </a:lnTo>
                <a:lnTo>
                  <a:pt x="920191" y="396709"/>
                </a:lnTo>
                <a:lnTo>
                  <a:pt x="954582" y="425081"/>
                </a:lnTo>
                <a:lnTo>
                  <a:pt x="994067" y="446506"/>
                </a:lnTo>
                <a:lnTo>
                  <a:pt x="1037691" y="460044"/>
                </a:lnTo>
                <a:lnTo>
                  <a:pt x="1084529" y="464769"/>
                </a:lnTo>
                <a:lnTo>
                  <a:pt x="1131366" y="460044"/>
                </a:lnTo>
                <a:lnTo>
                  <a:pt x="1174991" y="446506"/>
                </a:lnTo>
                <a:lnTo>
                  <a:pt x="1214462" y="425081"/>
                </a:lnTo>
                <a:lnTo>
                  <a:pt x="1248854" y="396709"/>
                </a:lnTo>
                <a:lnTo>
                  <a:pt x="1277239" y="362305"/>
                </a:lnTo>
                <a:lnTo>
                  <a:pt x="1298663" y="322834"/>
                </a:lnTo>
                <a:lnTo>
                  <a:pt x="1312202" y="279209"/>
                </a:lnTo>
                <a:lnTo>
                  <a:pt x="1316926" y="232384"/>
                </a:lnTo>
                <a:close/>
              </a:path>
              <a:path w="1549400" h="991870">
                <a:moveTo>
                  <a:pt x="1549323" y="759117"/>
                </a:moveTo>
                <a:lnTo>
                  <a:pt x="1537677" y="706831"/>
                </a:lnTo>
                <a:lnTo>
                  <a:pt x="1502841" y="666165"/>
                </a:lnTo>
                <a:lnTo>
                  <a:pt x="1461465" y="636612"/>
                </a:lnTo>
                <a:lnTo>
                  <a:pt x="1417789" y="610870"/>
                </a:lnTo>
                <a:lnTo>
                  <a:pt x="1372082" y="589051"/>
                </a:lnTo>
                <a:lnTo>
                  <a:pt x="1324597" y="571296"/>
                </a:lnTo>
                <a:lnTo>
                  <a:pt x="1228674" y="545274"/>
                </a:lnTo>
                <a:lnTo>
                  <a:pt x="1181074" y="535952"/>
                </a:lnTo>
                <a:lnTo>
                  <a:pt x="1132979" y="529767"/>
                </a:lnTo>
                <a:lnTo>
                  <a:pt x="1084529" y="526732"/>
                </a:lnTo>
                <a:lnTo>
                  <a:pt x="1035951" y="528815"/>
                </a:lnTo>
                <a:lnTo>
                  <a:pt x="987755" y="534695"/>
                </a:lnTo>
                <a:lnTo>
                  <a:pt x="940181" y="544334"/>
                </a:lnTo>
                <a:lnTo>
                  <a:pt x="893445" y="557720"/>
                </a:lnTo>
                <a:lnTo>
                  <a:pt x="845070" y="572846"/>
                </a:lnTo>
                <a:lnTo>
                  <a:pt x="797991" y="591324"/>
                </a:lnTo>
                <a:lnTo>
                  <a:pt x="752373" y="613105"/>
                </a:lnTo>
                <a:lnTo>
                  <a:pt x="708380" y="638073"/>
                </a:lnTo>
                <a:lnTo>
                  <a:pt x="666203" y="666165"/>
                </a:lnTo>
                <a:lnTo>
                  <a:pt x="632091" y="707212"/>
                </a:lnTo>
                <a:lnTo>
                  <a:pt x="619734" y="759117"/>
                </a:lnTo>
                <a:lnTo>
                  <a:pt x="619734" y="991514"/>
                </a:lnTo>
                <a:lnTo>
                  <a:pt x="1549323" y="991514"/>
                </a:lnTo>
                <a:lnTo>
                  <a:pt x="1549323" y="759117"/>
                </a:lnTo>
                <a:close/>
              </a:path>
            </a:pathLst>
          </a:custGeom>
          <a:solidFill>
            <a:srgbClr val="000000"/>
          </a:solidFill>
        </p:spPr>
        <p:txBody>
          <a:bodyPr wrap="square" lIns="0" tIns="0" rIns="0" bIns="0" rtlCol="0"/>
          <a:lstStyle/>
          <a:p>
            <a:endParaRPr/>
          </a:p>
        </p:txBody>
      </p:sp>
      <p:sp>
        <p:nvSpPr>
          <p:cNvPr id="6" name="object 6"/>
          <p:cNvSpPr/>
          <p:nvPr/>
        </p:nvSpPr>
        <p:spPr>
          <a:xfrm>
            <a:off x="8286181" y="3239643"/>
            <a:ext cx="1083310" cy="993140"/>
          </a:xfrm>
          <a:custGeom>
            <a:avLst/>
            <a:gdLst/>
            <a:ahLst/>
            <a:cxnLst/>
            <a:rect l="l" t="t" r="r" b="b"/>
            <a:pathLst>
              <a:path w="1083309" h="993139">
                <a:moveTo>
                  <a:pt x="422689" y="774620"/>
                </a:moveTo>
                <a:lnTo>
                  <a:pt x="208641" y="774620"/>
                </a:lnTo>
                <a:lnTo>
                  <a:pt x="208642" y="992547"/>
                </a:lnTo>
                <a:lnTo>
                  <a:pt x="422689" y="774620"/>
                </a:lnTo>
                <a:close/>
              </a:path>
              <a:path w="1083309" h="993139">
                <a:moveTo>
                  <a:pt x="1028989" y="0"/>
                </a:moveTo>
                <a:lnTo>
                  <a:pt x="53709" y="0"/>
                </a:lnTo>
                <a:lnTo>
                  <a:pt x="32705" y="4434"/>
                </a:lnTo>
                <a:lnTo>
                  <a:pt x="15609" y="16159"/>
                </a:lnTo>
                <a:lnTo>
                  <a:pt x="4136" y="33429"/>
                </a:lnTo>
                <a:lnTo>
                  <a:pt x="0" y="54498"/>
                </a:lnTo>
                <a:lnTo>
                  <a:pt x="0" y="719364"/>
                </a:lnTo>
                <a:lnTo>
                  <a:pt x="3851" y="740552"/>
                </a:lnTo>
                <a:lnTo>
                  <a:pt x="15140" y="758005"/>
                </a:lnTo>
                <a:lnTo>
                  <a:pt x="32148" y="769952"/>
                </a:lnTo>
                <a:lnTo>
                  <a:pt x="53159" y="774620"/>
                </a:lnTo>
                <a:lnTo>
                  <a:pt x="1028989" y="774620"/>
                </a:lnTo>
                <a:lnTo>
                  <a:pt x="1050032" y="770196"/>
                </a:lnTo>
                <a:lnTo>
                  <a:pt x="1067189" y="758491"/>
                </a:lnTo>
                <a:lnTo>
                  <a:pt x="1078742" y="741234"/>
                </a:lnTo>
                <a:lnTo>
                  <a:pt x="1082974" y="720156"/>
                </a:lnTo>
                <a:lnTo>
                  <a:pt x="1082974" y="677810"/>
                </a:lnTo>
                <a:lnTo>
                  <a:pt x="536822" y="677810"/>
                </a:lnTo>
                <a:lnTo>
                  <a:pt x="514516" y="673288"/>
                </a:lnTo>
                <a:lnTo>
                  <a:pt x="496294" y="660996"/>
                </a:lnTo>
                <a:lnTo>
                  <a:pt x="484005" y="642773"/>
                </a:lnTo>
                <a:lnTo>
                  <a:pt x="479497" y="620454"/>
                </a:lnTo>
                <a:lnTo>
                  <a:pt x="484005" y="598150"/>
                </a:lnTo>
                <a:lnTo>
                  <a:pt x="496298" y="579932"/>
                </a:lnTo>
                <a:lnTo>
                  <a:pt x="514531" y="567654"/>
                </a:lnTo>
                <a:lnTo>
                  <a:pt x="536856" y="563166"/>
                </a:lnTo>
                <a:lnTo>
                  <a:pt x="1082974" y="563166"/>
                </a:lnTo>
                <a:lnTo>
                  <a:pt x="1082974" y="522886"/>
                </a:lnTo>
                <a:lnTo>
                  <a:pt x="500155" y="522886"/>
                </a:lnTo>
                <a:lnTo>
                  <a:pt x="500155" y="370785"/>
                </a:lnTo>
                <a:lnTo>
                  <a:pt x="536822" y="370785"/>
                </a:lnTo>
                <a:lnTo>
                  <a:pt x="580300" y="364037"/>
                </a:lnTo>
                <a:lnTo>
                  <a:pt x="613513" y="344874"/>
                </a:lnTo>
                <a:lnTo>
                  <a:pt x="634719" y="314910"/>
                </a:lnTo>
                <a:lnTo>
                  <a:pt x="640943" y="282237"/>
                </a:lnTo>
                <a:lnTo>
                  <a:pt x="358133" y="282237"/>
                </a:lnTo>
                <a:lnTo>
                  <a:pt x="358133" y="275765"/>
                </a:lnTo>
                <a:lnTo>
                  <a:pt x="361479" y="230527"/>
                </a:lnTo>
                <a:lnTo>
                  <a:pt x="376086" y="189182"/>
                </a:lnTo>
                <a:lnTo>
                  <a:pt x="400443" y="153435"/>
                </a:lnTo>
                <a:lnTo>
                  <a:pt x="433036" y="124992"/>
                </a:lnTo>
                <a:lnTo>
                  <a:pt x="472355" y="105560"/>
                </a:lnTo>
                <a:lnTo>
                  <a:pt x="516887" y="96844"/>
                </a:lnTo>
                <a:lnTo>
                  <a:pt x="523532" y="96431"/>
                </a:lnTo>
                <a:lnTo>
                  <a:pt x="1082974" y="96431"/>
                </a:lnTo>
                <a:lnTo>
                  <a:pt x="1082974" y="54498"/>
                </a:lnTo>
                <a:lnTo>
                  <a:pt x="1078742" y="33400"/>
                </a:lnTo>
                <a:lnTo>
                  <a:pt x="1067188" y="16133"/>
                </a:lnTo>
                <a:lnTo>
                  <a:pt x="1050032" y="4424"/>
                </a:lnTo>
                <a:lnTo>
                  <a:pt x="1028989" y="0"/>
                </a:lnTo>
                <a:close/>
              </a:path>
              <a:path w="1083309" h="993139">
                <a:moveTo>
                  <a:pt x="1082974" y="563166"/>
                </a:moveTo>
                <a:lnTo>
                  <a:pt x="536856" y="563166"/>
                </a:lnTo>
                <a:lnTo>
                  <a:pt x="558967" y="567588"/>
                </a:lnTo>
                <a:lnTo>
                  <a:pt x="577096" y="579670"/>
                </a:lnTo>
                <a:lnTo>
                  <a:pt x="589427" y="597632"/>
                </a:lnTo>
                <a:lnTo>
                  <a:pt x="594147" y="619696"/>
                </a:lnTo>
                <a:lnTo>
                  <a:pt x="590071" y="641983"/>
                </a:lnTo>
                <a:lnTo>
                  <a:pt x="578171" y="660342"/>
                </a:lnTo>
                <a:lnTo>
                  <a:pt x="560255" y="672898"/>
                </a:lnTo>
                <a:lnTo>
                  <a:pt x="538130" y="677776"/>
                </a:lnTo>
                <a:lnTo>
                  <a:pt x="537683" y="677810"/>
                </a:lnTo>
                <a:lnTo>
                  <a:pt x="1082974" y="677810"/>
                </a:lnTo>
                <a:lnTo>
                  <a:pt x="1082974" y="563166"/>
                </a:lnTo>
                <a:close/>
              </a:path>
              <a:path w="1083309" h="993139">
                <a:moveTo>
                  <a:pt x="1082974" y="96431"/>
                </a:moveTo>
                <a:lnTo>
                  <a:pt x="530177" y="96431"/>
                </a:lnTo>
                <a:lnTo>
                  <a:pt x="536822" y="96844"/>
                </a:lnTo>
                <a:lnTo>
                  <a:pt x="583912" y="102600"/>
                </a:lnTo>
                <a:lnTo>
                  <a:pt x="626371" y="119926"/>
                </a:lnTo>
                <a:lnTo>
                  <a:pt x="662493" y="147156"/>
                </a:lnTo>
                <a:lnTo>
                  <a:pt x="690573" y="182623"/>
                </a:lnTo>
                <a:lnTo>
                  <a:pt x="708905" y="224659"/>
                </a:lnTo>
                <a:lnTo>
                  <a:pt x="715785" y="271599"/>
                </a:lnTo>
                <a:lnTo>
                  <a:pt x="715785" y="275765"/>
                </a:lnTo>
                <a:lnTo>
                  <a:pt x="709949" y="324122"/>
                </a:lnTo>
                <a:lnTo>
                  <a:pt x="690786" y="367257"/>
                </a:lnTo>
                <a:lnTo>
                  <a:pt x="660340" y="402790"/>
                </a:lnTo>
                <a:lnTo>
                  <a:pt x="620651" y="428342"/>
                </a:lnTo>
                <a:lnTo>
                  <a:pt x="573764" y="441533"/>
                </a:lnTo>
                <a:lnTo>
                  <a:pt x="573764" y="522886"/>
                </a:lnTo>
                <a:lnTo>
                  <a:pt x="1082974" y="522886"/>
                </a:lnTo>
                <a:lnTo>
                  <a:pt x="1082974" y="96431"/>
                </a:lnTo>
                <a:close/>
              </a:path>
              <a:path w="1083309" h="993139">
                <a:moveTo>
                  <a:pt x="540747" y="170657"/>
                </a:moveTo>
                <a:lnTo>
                  <a:pt x="538130" y="170657"/>
                </a:lnTo>
                <a:lnTo>
                  <a:pt x="536822" y="170692"/>
                </a:lnTo>
                <a:lnTo>
                  <a:pt x="498698" y="174756"/>
                </a:lnTo>
                <a:lnTo>
                  <a:pt x="442773" y="221163"/>
                </a:lnTo>
                <a:lnTo>
                  <a:pt x="431743" y="257897"/>
                </a:lnTo>
                <a:lnTo>
                  <a:pt x="431193" y="263853"/>
                </a:lnTo>
                <a:lnTo>
                  <a:pt x="431193" y="269809"/>
                </a:lnTo>
                <a:lnTo>
                  <a:pt x="431743" y="275765"/>
                </a:lnTo>
                <a:lnTo>
                  <a:pt x="431743" y="282237"/>
                </a:lnTo>
                <a:lnTo>
                  <a:pt x="640943" y="282237"/>
                </a:lnTo>
                <a:lnTo>
                  <a:pt x="642175" y="275765"/>
                </a:lnTo>
                <a:lnTo>
                  <a:pt x="634781" y="235420"/>
                </a:lnTo>
                <a:lnTo>
                  <a:pt x="613229" y="202206"/>
                </a:lnTo>
                <a:lnTo>
                  <a:pt x="580793" y="179494"/>
                </a:lnTo>
                <a:lnTo>
                  <a:pt x="540747" y="170657"/>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38</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5144" y="573024"/>
            <a:ext cx="10824210" cy="4202432"/>
          </a:xfrm>
          <a:prstGeom prst="rect">
            <a:avLst/>
          </a:prstGeom>
        </p:spPr>
        <p:txBody>
          <a:bodyPr vert="horz" wrap="square" lIns="0" tIns="16510" rIns="0" bIns="0" rtlCol="0">
            <a:spAutoFit/>
          </a:bodyPr>
          <a:lstStyle/>
          <a:p>
            <a:pPr marL="12700">
              <a:lnSpc>
                <a:spcPct val="100000"/>
              </a:lnSpc>
              <a:spcBef>
                <a:spcPts val="130"/>
              </a:spcBef>
            </a:pPr>
            <a:r>
              <a:rPr sz="4800" b="1" spc="-10"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P</a:t>
            </a:r>
            <a:r>
              <a:rPr sz="4800" b="1" spc="-17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r</a:t>
            </a:r>
            <a:r>
              <a:rPr sz="4800" b="1" spc="-170"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o</a:t>
            </a:r>
            <a:r>
              <a:rPr sz="4800" b="1" spc="-13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b</a:t>
            </a:r>
            <a:r>
              <a:rPr sz="4800" b="1" spc="-8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l</a:t>
            </a:r>
            <a:r>
              <a:rPr sz="4800" b="1" spc="-15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e</a:t>
            </a:r>
            <a:r>
              <a:rPr sz="4800" b="1" spc="-14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m</a:t>
            </a:r>
            <a:r>
              <a:rPr sz="4800" b="1" spc="-350" dirty="0">
                <a:uFill>
                  <a:solidFill>
                    <a:srgbClr val="000000"/>
                  </a:solidFill>
                </a:uFill>
                <a:latin typeface="Times New Roman" panose="02020603050405020304" pitchFamily="18" charset="0"/>
                <a:cs typeface="Times New Roman" panose="02020603050405020304" pitchFamily="18" charset="0"/>
              </a:rPr>
              <a:t> </a:t>
            </a:r>
            <a:r>
              <a:rPr sz="4800" b="1" spc="-5" dirty="0">
                <a:uFill>
                  <a:solidFill>
                    <a:srgbClr val="000000"/>
                  </a:solidFill>
                </a:uFill>
                <a:latin typeface="Times New Roman" panose="02020603050405020304" pitchFamily="18" charset="0"/>
                <a:cs typeface="Times New Roman" panose="02020603050405020304" pitchFamily="18" charset="0"/>
              </a:rPr>
              <a:t>S</a:t>
            </a:r>
            <a:r>
              <a:rPr sz="4800" b="1" spc="20" dirty="0">
                <a:uFill>
                  <a:solidFill>
                    <a:srgbClr val="000000"/>
                  </a:solidFill>
                </a:uFill>
                <a:latin typeface="Times New Roman" panose="02020603050405020304" pitchFamily="18" charset="0"/>
                <a:cs typeface="Times New Roman" panose="02020603050405020304" pitchFamily="18" charset="0"/>
              </a:rPr>
              <a:t>t</a:t>
            </a:r>
            <a:r>
              <a:rPr sz="4800" b="1" spc="-55" dirty="0">
                <a:uFill>
                  <a:solidFill>
                    <a:srgbClr val="000000"/>
                  </a:solidFill>
                </a:uFill>
                <a:latin typeface="Times New Roman" panose="02020603050405020304" pitchFamily="18" charset="0"/>
                <a:cs typeface="Times New Roman" panose="02020603050405020304" pitchFamily="18" charset="0"/>
              </a:rPr>
              <a:t>a</a:t>
            </a:r>
            <a:r>
              <a:rPr sz="4800" b="1" spc="-220" dirty="0">
                <a:uFill>
                  <a:solidFill>
                    <a:srgbClr val="000000"/>
                  </a:solidFill>
                </a:uFill>
                <a:latin typeface="Times New Roman" panose="02020603050405020304" pitchFamily="18" charset="0"/>
                <a:cs typeface="Times New Roman" panose="02020603050405020304" pitchFamily="18" charset="0"/>
              </a:rPr>
              <a:t>t</a:t>
            </a:r>
            <a:r>
              <a:rPr sz="4800" b="1" spc="-195" dirty="0">
                <a:uFill>
                  <a:solidFill>
                    <a:srgbClr val="000000"/>
                  </a:solidFill>
                </a:uFill>
                <a:latin typeface="Times New Roman" panose="02020603050405020304" pitchFamily="18" charset="0"/>
                <a:cs typeface="Times New Roman" panose="02020603050405020304" pitchFamily="18" charset="0"/>
              </a:rPr>
              <a:t>e</a:t>
            </a:r>
            <a:r>
              <a:rPr sz="4800" b="1" spc="-204" dirty="0">
                <a:uFill>
                  <a:solidFill>
                    <a:srgbClr val="000000"/>
                  </a:solidFill>
                </a:uFill>
                <a:latin typeface="Times New Roman" panose="02020603050405020304" pitchFamily="18" charset="0"/>
                <a:cs typeface="Times New Roman" panose="02020603050405020304" pitchFamily="18" charset="0"/>
              </a:rPr>
              <a:t>m</a:t>
            </a:r>
            <a:r>
              <a:rPr sz="4800" b="1" spc="-195" dirty="0">
                <a:uFill>
                  <a:solidFill>
                    <a:srgbClr val="000000"/>
                  </a:solidFill>
                </a:uFill>
                <a:latin typeface="Times New Roman" panose="02020603050405020304" pitchFamily="18" charset="0"/>
                <a:cs typeface="Times New Roman" panose="02020603050405020304" pitchFamily="18" charset="0"/>
              </a:rPr>
              <a:t>e</a:t>
            </a:r>
            <a:r>
              <a:rPr sz="4800" b="1" spc="-165" dirty="0">
                <a:uFill>
                  <a:solidFill>
                    <a:srgbClr val="000000"/>
                  </a:solidFill>
                </a:uFill>
                <a:latin typeface="Times New Roman" panose="02020603050405020304" pitchFamily="18" charset="0"/>
                <a:cs typeface="Times New Roman" panose="02020603050405020304" pitchFamily="18" charset="0"/>
              </a:rPr>
              <a:t>nt</a:t>
            </a:r>
            <a:endParaRPr sz="4800" dirty="0">
              <a:latin typeface="Times New Roman" panose="02020603050405020304" pitchFamily="18" charset="0"/>
              <a:cs typeface="Times New Roman" panose="02020603050405020304" pitchFamily="18" charset="0"/>
            </a:endParaRPr>
          </a:p>
          <a:p>
            <a:pPr marL="298450" marR="752475" indent="-286385">
              <a:lnSpc>
                <a:spcPts val="3829"/>
              </a:lnSpc>
              <a:spcBef>
                <a:spcPts val="200"/>
              </a:spcBef>
              <a:buFont typeface="Arial MT"/>
              <a:buChar char="•"/>
              <a:tabLst>
                <a:tab pos="299085" algn="l"/>
              </a:tabLst>
            </a:pPr>
            <a:r>
              <a:rPr sz="2800" b="1" spc="-30" dirty="0">
                <a:latin typeface="Times New Roman" panose="02020603050405020304" pitchFamily="18" charset="0"/>
                <a:cs typeface="Times New Roman" panose="02020603050405020304" pitchFamily="18" charset="0"/>
              </a:rPr>
              <a:t>Issue</a:t>
            </a:r>
            <a:r>
              <a:rPr sz="2800" spc="-30" dirty="0">
                <a:latin typeface="Times New Roman" panose="02020603050405020304" pitchFamily="18" charset="0"/>
                <a:cs typeface="Times New Roman" panose="02020603050405020304" pitchFamily="18" charset="0"/>
              </a:rPr>
              <a:t>:</a:t>
            </a:r>
            <a:r>
              <a:rPr sz="2800" spc="-330"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Inefficient</a:t>
            </a:r>
            <a:r>
              <a:rPr sz="2800" spc="-300"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water</a:t>
            </a:r>
            <a:r>
              <a:rPr sz="2800" spc="-340"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usage</a:t>
            </a:r>
            <a:r>
              <a:rPr sz="2800" spc="-340" dirty="0">
                <a:latin typeface="Times New Roman" panose="02020603050405020304" pitchFamily="18" charset="0"/>
                <a:cs typeface="Times New Roman" panose="02020603050405020304" pitchFamily="18" charset="0"/>
              </a:rPr>
              <a:t> </a:t>
            </a:r>
            <a:r>
              <a:rPr sz="2800" spc="-130" dirty="0">
                <a:latin typeface="Times New Roman" panose="02020603050405020304" pitchFamily="18" charset="0"/>
                <a:cs typeface="Times New Roman" panose="02020603050405020304" pitchFamily="18" charset="0"/>
              </a:rPr>
              <a:t>and</a:t>
            </a:r>
            <a:r>
              <a:rPr sz="2800" spc="-290"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plant</a:t>
            </a:r>
            <a:r>
              <a:rPr sz="2800" spc="-375"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diseases</a:t>
            </a:r>
            <a:r>
              <a:rPr sz="2800" spc="-385"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are</a:t>
            </a:r>
            <a:r>
              <a:rPr sz="2800" spc="-340" dirty="0">
                <a:latin typeface="Times New Roman" panose="02020603050405020304" pitchFamily="18" charset="0"/>
                <a:cs typeface="Times New Roman" panose="02020603050405020304" pitchFamily="18" charset="0"/>
              </a:rPr>
              <a:t> </a:t>
            </a:r>
            <a:r>
              <a:rPr sz="2800" spc="-135" dirty="0">
                <a:latin typeface="Times New Roman" panose="02020603050405020304" pitchFamily="18" charset="0"/>
                <a:cs typeface="Times New Roman" panose="02020603050405020304" pitchFamily="18" charset="0"/>
              </a:rPr>
              <a:t>major </a:t>
            </a:r>
            <a:r>
              <a:rPr sz="2800" spc="-985"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c</a:t>
            </a:r>
            <a:r>
              <a:rPr sz="2800" spc="-95" dirty="0">
                <a:latin typeface="Times New Roman" panose="02020603050405020304" pitchFamily="18" charset="0"/>
                <a:cs typeface="Times New Roman" panose="02020603050405020304" pitchFamily="18" charset="0"/>
              </a:rPr>
              <a:t>o</a:t>
            </a:r>
            <a:r>
              <a:rPr sz="2800" spc="-80" dirty="0">
                <a:latin typeface="Times New Roman" panose="02020603050405020304" pitchFamily="18" charset="0"/>
                <a:cs typeface="Times New Roman" panose="02020603050405020304" pitchFamily="18" charset="0"/>
              </a:rPr>
              <a:t>n</a:t>
            </a:r>
            <a:r>
              <a:rPr sz="2800" spc="-114" dirty="0">
                <a:latin typeface="Times New Roman" panose="02020603050405020304" pitchFamily="18" charset="0"/>
                <a:cs typeface="Times New Roman" panose="02020603050405020304" pitchFamily="18" charset="0"/>
              </a:rPr>
              <a:t>ce</a:t>
            </a:r>
            <a:r>
              <a:rPr sz="2800" spc="-110" dirty="0">
                <a:latin typeface="Times New Roman" panose="02020603050405020304" pitchFamily="18" charset="0"/>
                <a:cs typeface="Times New Roman" panose="02020603050405020304" pitchFamily="18" charset="0"/>
              </a:rPr>
              <a:t>r</a:t>
            </a:r>
            <a:r>
              <a:rPr sz="2800" spc="-70" dirty="0">
                <a:latin typeface="Times New Roman" panose="02020603050405020304" pitchFamily="18" charset="0"/>
                <a:cs typeface="Times New Roman" panose="02020603050405020304" pitchFamily="18" charset="0"/>
              </a:rPr>
              <a:t>ns</a:t>
            </a:r>
            <a:r>
              <a:rPr sz="2800" spc="-3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i</a:t>
            </a:r>
            <a:r>
              <a:rPr sz="2800" spc="-130" dirty="0">
                <a:latin typeface="Times New Roman" panose="02020603050405020304" pitchFamily="18" charset="0"/>
                <a:cs typeface="Times New Roman" panose="02020603050405020304" pitchFamily="18" charset="0"/>
              </a:rPr>
              <a:t>n</a:t>
            </a:r>
            <a:r>
              <a:rPr sz="2800" spc="-409"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a</a:t>
            </a:r>
            <a:r>
              <a:rPr sz="2800" spc="-275" dirty="0">
                <a:latin typeface="Times New Roman" panose="02020603050405020304" pitchFamily="18" charset="0"/>
                <a:cs typeface="Times New Roman" panose="02020603050405020304" pitchFamily="18" charset="0"/>
              </a:rPr>
              <a:t>g</a:t>
            </a:r>
            <a:r>
              <a:rPr sz="2800" spc="-40" dirty="0">
                <a:latin typeface="Times New Roman" panose="02020603050405020304" pitchFamily="18" charset="0"/>
                <a:cs typeface="Times New Roman" panose="02020603050405020304" pitchFamily="18" charset="0"/>
              </a:rPr>
              <a:t>r</a:t>
            </a:r>
            <a:r>
              <a:rPr sz="2800" spc="-60" dirty="0">
                <a:latin typeface="Times New Roman" panose="02020603050405020304" pitchFamily="18" charset="0"/>
                <a:cs typeface="Times New Roman" panose="02020603050405020304" pitchFamily="18" charset="0"/>
              </a:rPr>
              <a:t>i</a:t>
            </a:r>
            <a:r>
              <a:rPr sz="2800" spc="10" dirty="0">
                <a:latin typeface="Times New Roman" panose="02020603050405020304" pitchFamily="18" charset="0"/>
                <a:cs typeface="Times New Roman" panose="02020603050405020304" pitchFamily="18" charset="0"/>
              </a:rPr>
              <a:t>c</a:t>
            </a:r>
            <a:r>
              <a:rPr sz="2800" spc="-215" dirty="0">
                <a:latin typeface="Times New Roman" panose="02020603050405020304" pitchFamily="18" charset="0"/>
                <a:cs typeface="Times New Roman" panose="02020603050405020304" pitchFamily="18" charset="0"/>
              </a:rPr>
              <a:t>u</a:t>
            </a:r>
            <a:r>
              <a:rPr sz="2800" spc="85" dirty="0">
                <a:latin typeface="Times New Roman" panose="02020603050405020304" pitchFamily="18" charset="0"/>
                <a:cs typeface="Times New Roman" panose="02020603050405020304" pitchFamily="18" charset="0"/>
              </a:rPr>
              <a:t>l</a:t>
            </a:r>
            <a:r>
              <a:rPr sz="2800" spc="-100" dirty="0">
                <a:latin typeface="Times New Roman" panose="02020603050405020304" pitchFamily="18" charset="0"/>
                <a:cs typeface="Times New Roman" panose="02020603050405020304" pitchFamily="18" charset="0"/>
              </a:rPr>
              <a:t>t</a:t>
            </a:r>
            <a:r>
              <a:rPr sz="2800" spc="-130" dirty="0">
                <a:latin typeface="Times New Roman" panose="02020603050405020304" pitchFamily="18" charset="0"/>
                <a:cs typeface="Times New Roman" panose="02020603050405020304" pitchFamily="18" charset="0"/>
              </a:rPr>
              <a:t>u</a:t>
            </a:r>
            <a:r>
              <a:rPr sz="2800" spc="-114" dirty="0">
                <a:latin typeface="Times New Roman" panose="02020603050405020304" pitchFamily="18" charset="0"/>
                <a:cs typeface="Times New Roman" panose="02020603050405020304" pitchFamily="18" charset="0"/>
              </a:rPr>
              <a:t>r</a:t>
            </a:r>
            <a:r>
              <a:rPr sz="2800" spc="-45" dirty="0">
                <a:latin typeface="Times New Roman" panose="02020603050405020304" pitchFamily="18" charset="0"/>
                <a:cs typeface="Times New Roman" panose="02020603050405020304" pitchFamily="18" charset="0"/>
              </a:rPr>
              <a:t>e</a:t>
            </a:r>
            <a:r>
              <a:rPr sz="2800" spc="-17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298450" indent="-286385">
              <a:lnSpc>
                <a:spcPts val="3700"/>
              </a:lnSpc>
              <a:buFont typeface="Arial MT"/>
              <a:buChar char="•"/>
              <a:tabLst>
                <a:tab pos="299085" algn="l"/>
              </a:tabLst>
            </a:pPr>
            <a:r>
              <a:rPr sz="2800" b="1" spc="-114" dirty="0">
                <a:latin typeface="Times New Roman" panose="02020603050405020304" pitchFamily="18" charset="0"/>
                <a:cs typeface="Times New Roman" panose="02020603050405020304" pitchFamily="18" charset="0"/>
              </a:rPr>
              <a:t>Challenges</a:t>
            </a:r>
            <a:r>
              <a:rPr sz="2800" spc="-114"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298450" indent="-286385">
              <a:lnSpc>
                <a:spcPts val="3829"/>
              </a:lnSpc>
              <a:buFont typeface="Arial MT"/>
              <a:buChar char="•"/>
              <a:tabLst>
                <a:tab pos="299085" algn="l"/>
              </a:tabLst>
            </a:pPr>
            <a:r>
              <a:rPr sz="2800" spc="-105" dirty="0">
                <a:latin typeface="Times New Roman" panose="02020603050405020304" pitchFamily="18" charset="0"/>
                <a:cs typeface="Times New Roman" panose="02020603050405020304" pitchFamily="18" charset="0"/>
              </a:rPr>
              <a:t>Over-irrigation</a:t>
            </a:r>
            <a:r>
              <a:rPr sz="2800" spc="-325" dirty="0">
                <a:latin typeface="Times New Roman" panose="02020603050405020304" pitchFamily="18" charset="0"/>
                <a:cs typeface="Times New Roman" panose="02020603050405020304" pitchFamily="18" charset="0"/>
              </a:rPr>
              <a:t> </a:t>
            </a:r>
            <a:r>
              <a:rPr sz="2800" spc="-90" dirty="0">
                <a:latin typeface="Times New Roman" panose="02020603050405020304" pitchFamily="18" charset="0"/>
                <a:cs typeface="Times New Roman" panose="02020603050405020304" pitchFamily="18" charset="0"/>
              </a:rPr>
              <a:t>or</a:t>
            </a:r>
            <a:r>
              <a:rPr sz="2800" spc="-335"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under-irrigation</a:t>
            </a:r>
            <a:r>
              <a:rPr sz="2800" spc="-325"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affecting</a:t>
            </a:r>
            <a:r>
              <a:rPr sz="2800" spc="-275"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plant</a:t>
            </a:r>
            <a:r>
              <a:rPr sz="2800" spc="-295"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health.</a:t>
            </a:r>
            <a:endParaRPr sz="2800" dirty="0">
              <a:latin typeface="Times New Roman" panose="02020603050405020304" pitchFamily="18" charset="0"/>
              <a:cs typeface="Times New Roman" panose="02020603050405020304" pitchFamily="18" charset="0"/>
            </a:endParaRPr>
          </a:p>
          <a:p>
            <a:pPr marL="298450" indent="-286385">
              <a:lnSpc>
                <a:spcPts val="3835"/>
              </a:lnSpc>
              <a:buFont typeface="Arial MT"/>
              <a:buChar char="•"/>
              <a:tabLst>
                <a:tab pos="299085" algn="l"/>
              </a:tabLst>
            </a:pPr>
            <a:r>
              <a:rPr sz="2800" spc="-80" dirty="0">
                <a:latin typeface="Times New Roman" panose="02020603050405020304" pitchFamily="18" charset="0"/>
                <a:cs typeface="Times New Roman" panose="02020603050405020304" pitchFamily="18" charset="0"/>
              </a:rPr>
              <a:t>Difficulty</a:t>
            </a:r>
            <a:r>
              <a:rPr sz="2800" spc="-290"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in</a:t>
            </a:r>
            <a:r>
              <a:rPr sz="2800" spc="-330"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early</a:t>
            </a:r>
            <a:r>
              <a:rPr sz="2800" spc="-355"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disease</a:t>
            </a:r>
            <a:r>
              <a:rPr sz="2800" spc="-340"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detection</a:t>
            </a:r>
            <a:r>
              <a:rPr sz="2800" spc="-330"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leading</a:t>
            </a:r>
            <a:r>
              <a:rPr sz="2800" spc="-300"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to</a:t>
            </a:r>
            <a:r>
              <a:rPr sz="2800" spc="-305"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crop</a:t>
            </a:r>
            <a:r>
              <a:rPr sz="2800" spc="-365" dirty="0">
                <a:latin typeface="Times New Roman" panose="02020603050405020304" pitchFamily="18" charset="0"/>
                <a:cs typeface="Times New Roman" panose="02020603050405020304" pitchFamily="18" charset="0"/>
              </a:rPr>
              <a:t> </a:t>
            </a:r>
            <a:r>
              <a:rPr sz="2800" spc="-70" dirty="0">
                <a:latin typeface="Times New Roman" panose="02020603050405020304" pitchFamily="18" charset="0"/>
                <a:cs typeface="Times New Roman" panose="02020603050405020304" pitchFamily="18" charset="0"/>
              </a:rPr>
              <a:t>loss.</a:t>
            </a:r>
            <a:endParaRPr sz="2800" dirty="0">
              <a:latin typeface="Times New Roman" panose="02020603050405020304" pitchFamily="18" charset="0"/>
              <a:cs typeface="Times New Roman" panose="02020603050405020304" pitchFamily="18" charset="0"/>
            </a:endParaRPr>
          </a:p>
          <a:p>
            <a:pPr marL="298450" marR="5080" indent="-286385">
              <a:lnSpc>
                <a:spcPct val="100000"/>
              </a:lnSpc>
              <a:spcBef>
                <a:spcPts val="65"/>
              </a:spcBef>
              <a:buFont typeface="Arial MT"/>
              <a:buChar char="•"/>
              <a:tabLst>
                <a:tab pos="299085" algn="l"/>
              </a:tabLst>
            </a:pPr>
            <a:r>
              <a:rPr sz="2800" b="1" spc="-175" dirty="0">
                <a:latin typeface="Times New Roman" panose="02020603050405020304" pitchFamily="18" charset="0"/>
                <a:cs typeface="Times New Roman" panose="02020603050405020304" pitchFamily="18" charset="0"/>
              </a:rPr>
              <a:t>Need</a:t>
            </a:r>
            <a:r>
              <a:rPr sz="2800" spc="-175" dirty="0">
                <a:latin typeface="Times New Roman" panose="02020603050405020304" pitchFamily="18" charset="0"/>
                <a:cs typeface="Times New Roman" panose="02020603050405020304" pitchFamily="18" charset="0"/>
              </a:rPr>
              <a:t>:</a:t>
            </a:r>
            <a:r>
              <a:rPr sz="2800" spc="-335" dirty="0">
                <a:latin typeface="Times New Roman" panose="02020603050405020304" pitchFamily="18" charset="0"/>
                <a:cs typeface="Times New Roman" panose="02020603050405020304" pitchFamily="18" charset="0"/>
              </a:rPr>
              <a:t> </a:t>
            </a:r>
            <a:r>
              <a:rPr sz="2800" spc="-90" dirty="0">
                <a:latin typeface="Times New Roman" panose="02020603050405020304" pitchFamily="18" charset="0"/>
                <a:cs typeface="Times New Roman" panose="02020603050405020304" pitchFamily="18" charset="0"/>
              </a:rPr>
              <a:t>An</a:t>
            </a:r>
            <a:r>
              <a:rPr sz="2800" spc="-315"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integrated</a:t>
            </a:r>
            <a:r>
              <a:rPr sz="2800" spc="-360" dirty="0">
                <a:latin typeface="Times New Roman" panose="02020603050405020304" pitchFamily="18" charset="0"/>
                <a:cs typeface="Times New Roman" panose="02020603050405020304" pitchFamily="18" charset="0"/>
              </a:rPr>
              <a:t> </a:t>
            </a:r>
            <a:r>
              <a:rPr sz="2800" spc="-70" dirty="0">
                <a:latin typeface="Times New Roman" panose="02020603050405020304" pitchFamily="18" charset="0"/>
                <a:cs typeface="Times New Roman" panose="02020603050405020304" pitchFamily="18" charset="0"/>
              </a:rPr>
              <a:t>AI-based</a:t>
            </a:r>
            <a:r>
              <a:rPr sz="2800" spc="-350"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solution</a:t>
            </a:r>
            <a:r>
              <a:rPr sz="2800" spc="-325"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for</a:t>
            </a:r>
            <a:r>
              <a:rPr sz="2800" spc="-330" dirty="0">
                <a:latin typeface="Times New Roman" panose="02020603050405020304" pitchFamily="18" charset="0"/>
                <a:cs typeface="Times New Roman" panose="02020603050405020304" pitchFamily="18" charset="0"/>
              </a:rPr>
              <a:t> </a:t>
            </a:r>
            <a:r>
              <a:rPr sz="2800" spc="-70" dirty="0">
                <a:latin typeface="Times New Roman" panose="02020603050405020304" pitchFamily="18" charset="0"/>
                <a:cs typeface="Times New Roman" panose="02020603050405020304" pitchFamily="18" charset="0"/>
              </a:rPr>
              <a:t>optimal</a:t>
            </a:r>
            <a:r>
              <a:rPr sz="2800" spc="-360"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irrigation</a:t>
            </a:r>
            <a:r>
              <a:rPr sz="2800" spc="-325"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and </a:t>
            </a:r>
            <a:r>
              <a:rPr sz="2800" spc="-98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e</a:t>
            </a:r>
            <a:r>
              <a:rPr sz="2800" spc="-110" dirty="0">
                <a:latin typeface="Times New Roman" panose="02020603050405020304" pitchFamily="18" charset="0"/>
                <a:cs typeface="Times New Roman" panose="02020603050405020304" pitchFamily="18" charset="0"/>
              </a:rPr>
              <a:t>ar</a:t>
            </a:r>
            <a:r>
              <a:rPr sz="2800" spc="85" dirty="0">
                <a:latin typeface="Times New Roman" panose="02020603050405020304" pitchFamily="18" charset="0"/>
                <a:cs typeface="Times New Roman" panose="02020603050405020304" pitchFamily="18" charset="0"/>
              </a:rPr>
              <a:t>l</a:t>
            </a:r>
            <a:r>
              <a:rPr sz="2800" spc="-140" dirty="0">
                <a:latin typeface="Times New Roman" panose="02020603050405020304" pitchFamily="18" charset="0"/>
                <a:cs typeface="Times New Roman" panose="02020603050405020304" pitchFamily="18" charset="0"/>
              </a:rPr>
              <a:t>y</a:t>
            </a:r>
            <a:r>
              <a:rPr sz="2800" spc="-360" dirty="0">
                <a:latin typeface="Times New Roman" panose="02020603050405020304" pitchFamily="18" charset="0"/>
                <a:cs typeface="Times New Roman" panose="02020603050405020304" pitchFamily="18" charset="0"/>
              </a:rPr>
              <a:t> </a:t>
            </a:r>
            <a:r>
              <a:rPr sz="2800" spc="-125" dirty="0">
                <a:latin typeface="Times New Roman" panose="02020603050405020304" pitchFamily="18" charset="0"/>
                <a:cs typeface="Times New Roman" panose="02020603050405020304" pitchFamily="18" charset="0"/>
              </a:rPr>
              <a:t>d</a:t>
            </a:r>
            <a:r>
              <a:rPr sz="2800" spc="10" dirty="0">
                <a:latin typeface="Times New Roman" panose="02020603050405020304" pitchFamily="18" charset="0"/>
                <a:cs typeface="Times New Roman" panose="02020603050405020304" pitchFamily="18" charset="0"/>
              </a:rPr>
              <a:t>i</a:t>
            </a:r>
            <a:r>
              <a:rPr sz="2800" spc="-85" dirty="0">
                <a:latin typeface="Times New Roman" panose="02020603050405020304" pitchFamily="18" charset="0"/>
                <a:cs typeface="Times New Roman" panose="02020603050405020304" pitchFamily="18" charset="0"/>
              </a:rPr>
              <a:t>s</a:t>
            </a:r>
            <a:r>
              <a:rPr sz="2800" spc="-45" dirty="0">
                <a:latin typeface="Times New Roman" panose="02020603050405020304" pitchFamily="18" charset="0"/>
                <a:cs typeface="Times New Roman" panose="02020603050405020304" pitchFamily="18" charset="0"/>
              </a:rPr>
              <a:t>e</a:t>
            </a:r>
            <a:r>
              <a:rPr sz="2800" spc="-185" dirty="0">
                <a:latin typeface="Times New Roman" panose="02020603050405020304" pitchFamily="18" charset="0"/>
                <a:cs typeface="Times New Roman" panose="02020603050405020304" pitchFamily="18" charset="0"/>
              </a:rPr>
              <a:t>a</a:t>
            </a:r>
            <a:r>
              <a:rPr sz="2800" spc="-50" dirty="0">
                <a:latin typeface="Times New Roman" panose="02020603050405020304" pitchFamily="18" charset="0"/>
                <a:cs typeface="Times New Roman" panose="02020603050405020304" pitchFamily="18" charset="0"/>
              </a:rPr>
              <a:t>se</a:t>
            </a:r>
            <a:r>
              <a:rPr sz="2800" spc="-345"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c</a:t>
            </a:r>
            <a:r>
              <a:rPr sz="2800" spc="85" dirty="0">
                <a:latin typeface="Times New Roman" panose="02020603050405020304" pitchFamily="18" charset="0"/>
                <a:cs typeface="Times New Roman" panose="02020603050405020304" pitchFamily="18" charset="0"/>
              </a:rPr>
              <a:t>l</a:t>
            </a:r>
            <a:r>
              <a:rPr sz="2800" spc="-110" dirty="0">
                <a:latin typeface="Times New Roman" panose="02020603050405020304" pitchFamily="18" charset="0"/>
                <a:cs typeface="Times New Roman" panose="02020603050405020304" pitchFamily="18" charset="0"/>
              </a:rPr>
              <a:t>a</a:t>
            </a:r>
            <a:r>
              <a:rPr sz="2800" spc="-85" dirty="0">
                <a:latin typeface="Times New Roman" panose="02020603050405020304" pitchFamily="18" charset="0"/>
                <a:cs typeface="Times New Roman" panose="02020603050405020304" pitchFamily="18" charset="0"/>
              </a:rPr>
              <a:t>s</a:t>
            </a:r>
            <a:r>
              <a:rPr sz="2800" spc="-5" dirty="0">
                <a:latin typeface="Times New Roman" panose="02020603050405020304" pitchFamily="18" charset="0"/>
                <a:cs typeface="Times New Roman" panose="02020603050405020304" pitchFamily="18" charset="0"/>
              </a:rPr>
              <a:t>s</a:t>
            </a:r>
            <a:r>
              <a:rPr sz="2800" spc="10" dirty="0">
                <a:latin typeface="Times New Roman" panose="02020603050405020304" pitchFamily="18" charset="0"/>
                <a:cs typeface="Times New Roman" panose="02020603050405020304" pitchFamily="18" charset="0"/>
              </a:rPr>
              <a:t>i</a:t>
            </a:r>
            <a:r>
              <a:rPr sz="2800" spc="-120" dirty="0">
                <a:latin typeface="Times New Roman" panose="02020603050405020304" pitchFamily="18" charset="0"/>
                <a:cs typeface="Times New Roman" panose="02020603050405020304" pitchFamily="18" charset="0"/>
              </a:rPr>
              <a:t>f</a:t>
            </a:r>
            <a:r>
              <a:rPr sz="2800" spc="10" dirty="0">
                <a:latin typeface="Times New Roman" panose="02020603050405020304" pitchFamily="18" charset="0"/>
                <a:cs typeface="Times New Roman" panose="02020603050405020304" pitchFamily="18" charset="0"/>
              </a:rPr>
              <a:t>i</a:t>
            </a:r>
            <a:r>
              <a:rPr sz="2800" spc="-60" dirty="0">
                <a:latin typeface="Times New Roman" panose="02020603050405020304" pitchFamily="18" charset="0"/>
                <a:cs typeface="Times New Roman" panose="02020603050405020304" pitchFamily="18" charset="0"/>
              </a:rPr>
              <a:t>c</a:t>
            </a:r>
            <a:r>
              <a:rPr sz="2800" spc="-110" dirty="0">
                <a:latin typeface="Times New Roman" panose="02020603050405020304" pitchFamily="18" charset="0"/>
                <a:cs typeface="Times New Roman" panose="02020603050405020304" pitchFamily="18" charset="0"/>
              </a:rPr>
              <a:t>a</a:t>
            </a:r>
            <a:r>
              <a:rPr sz="2800" spc="-100" dirty="0">
                <a:latin typeface="Times New Roman" panose="02020603050405020304" pitchFamily="18" charset="0"/>
                <a:cs typeface="Times New Roman" panose="02020603050405020304" pitchFamily="18" charset="0"/>
              </a:rPr>
              <a:t>t</a:t>
            </a:r>
            <a:r>
              <a:rPr sz="2800" spc="10" dirty="0">
                <a:latin typeface="Times New Roman" panose="02020603050405020304" pitchFamily="18" charset="0"/>
                <a:cs typeface="Times New Roman" panose="02020603050405020304" pitchFamily="18" charset="0"/>
              </a:rPr>
              <a:t>i</a:t>
            </a:r>
            <a:r>
              <a:rPr sz="2800" spc="-165" dirty="0">
                <a:latin typeface="Times New Roman" panose="02020603050405020304" pitchFamily="18" charset="0"/>
                <a:cs typeface="Times New Roman" panose="02020603050405020304" pitchFamily="18" charset="0"/>
              </a:rPr>
              <a:t>o</a:t>
            </a:r>
            <a:r>
              <a:rPr sz="2800" spc="-150" dirty="0">
                <a:latin typeface="Times New Roman" panose="02020603050405020304" pitchFamily="18" charset="0"/>
                <a:cs typeface="Times New Roman" panose="02020603050405020304" pitchFamily="18" charset="0"/>
              </a:rPr>
              <a:t>n.</a:t>
            </a:r>
            <a:endParaRPr sz="28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8184133" y="4267200"/>
            <a:ext cx="3448050" cy="2162175"/>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5144" y="573024"/>
            <a:ext cx="11015345" cy="4204997"/>
          </a:xfrm>
          <a:prstGeom prst="rect">
            <a:avLst/>
          </a:prstGeom>
        </p:spPr>
        <p:txBody>
          <a:bodyPr vert="horz" wrap="square" lIns="0" tIns="16510" rIns="0" bIns="0" rtlCol="0">
            <a:spAutoFit/>
          </a:bodyPr>
          <a:lstStyle/>
          <a:p>
            <a:pPr marL="12700">
              <a:lnSpc>
                <a:spcPct val="100000"/>
              </a:lnSpc>
              <a:spcBef>
                <a:spcPts val="130"/>
              </a:spcBef>
            </a:pPr>
            <a:r>
              <a:rPr sz="4800" b="1" spc="-155" dirty="0">
                <a:solidFill>
                  <a:schemeClr val="accent6">
                    <a:lumMod val="75000"/>
                  </a:schemeClr>
                </a:solidFill>
                <a:uFill>
                  <a:solidFill>
                    <a:srgbClr val="000000"/>
                  </a:solidFill>
                </a:uFill>
                <a:latin typeface="Times New Roman" panose="02020603050405020304" pitchFamily="18" charset="0"/>
                <a:cs typeface="Times New Roman" panose="02020603050405020304" pitchFamily="18" charset="0"/>
              </a:rPr>
              <a:t>Objectives</a:t>
            </a:r>
            <a:endParaRPr sz="4800" dirty="0">
              <a:solidFill>
                <a:schemeClr val="accent6">
                  <a:lumMod val="75000"/>
                </a:schemeClr>
              </a:solidFill>
              <a:latin typeface="Times New Roman" panose="02020603050405020304" pitchFamily="18" charset="0"/>
              <a:cs typeface="Times New Roman" panose="02020603050405020304" pitchFamily="18" charset="0"/>
            </a:endParaRPr>
          </a:p>
          <a:p>
            <a:pPr marL="298450" marR="121285" indent="-286385">
              <a:lnSpc>
                <a:spcPts val="3829"/>
              </a:lnSpc>
              <a:spcBef>
                <a:spcPts val="200"/>
              </a:spcBef>
              <a:buFont typeface="Arial MT"/>
              <a:buChar char="•"/>
              <a:tabLst>
                <a:tab pos="299085" algn="l"/>
              </a:tabLst>
            </a:pPr>
            <a:r>
              <a:rPr sz="3200" b="1" spc="-125" dirty="0">
                <a:latin typeface="Times New Roman" panose="02020603050405020304" pitchFamily="18" charset="0"/>
                <a:cs typeface="Times New Roman" panose="02020603050405020304" pitchFamily="18" charset="0"/>
              </a:rPr>
              <a:t>Primary</a:t>
            </a:r>
            <a:r>
              <a:rPr sz="3200" b="1" spc="-245" dirty="0">
                <a:latin typeface="Times New Roman" panose="02020603050405020304" pitchFamily="18" charset="0"/>
                <a:cs typeface="Times New Roman" panose="02020603050405020304" pitchFamily="18" charset="0"/>
              </a:rPr>
              <a:t> </a:t>
            </a:r>
            <a:r>
              <a:rPr sz="3200" b="1" spc="-145" dirty="0">
                <a:latin typeface="Times New Roman" panose="02020603050405020304" pitchFamily="18" charset="0"/>
                <a:cs typeface="Times New Roman" panose="02020603050405020304" pitchFamily="18" charset="0"/>
              </a:rPr>
              <a:t>Goal</a:t>
            </a:r>
            <a:r>
              <a:rPr sz="3200" spc="-145" dirty="0">
                <a:latin typeface="Times New Roman" panose="02020603050405020304" pitchFamily="18" charset="0"/>
                <a:cs typeface="Times New Roman" panose="02020603050405020304" pitchFamily="18" charset="0"/>
              </a:rPr>
              <a:t>:</a:t>
            </a:r>
            <a:r>
              <a:rPr sz="3200" spc="-330" dirty="0">
                <a:latin typeface="Times New Roman" panose="02020603050405020304" pitchFamily="18" charset="0"/>
                <a:cs typeface="Times New Roman" panose="02020603050405020304" pitchFamily="18" charset="0"/>
              </a:rPr>
              <a:t> </a:t>
            </a:r>
            <a:r>
              <a:rPr sz="3200" spc="-110" dirty="0">
                <a:latin typeface="Times New Roman" panose="02020603050405020304" pitchFamily="18" charset="0"/>
                <a:cs typeface="Times New Roman" panose="02020603050405020304" pitchFamily="18" charset="0"/>
              </a:rPr>
              <a:t>Develop</a:t>
            </a:r>
            <a:r>
              <a:rPr sz="3200" spc="-285" dirty="0">
                <a:latin typeface="Times New Roman" panose="02020603050405020304" pitchFamily="18" charset="0"/>
                <a:cs typeface="Times New Roman" panose="02020603050405020304" pitchFamily="18" charset="0"/>
              </a:rPr>
              <a:t> </a:t>
            </a:r>
            <a:r>
              <a:rPr sz="3200" spc="-160" dirty="0">
                <a:latin typeface="Times New Roman" panose="02020603050405020304" pitchFamily="18" charset="0"/>
                <a:cs typeface="Times New Roman" panose="02020603050405020304" pitchFamily="18" charset="0"/>
              </a:rPr>
              <a:t>an</a:t>
            </a:r>
            <a:r>
              <a:rPr sz="3200" spc="-325" dirty="0">
                <a:latin typeface="Times New Roman" panose="02020603050405020304" pitchFamily="18" charset="0"/>
                <a:cs typeface="Times New Roman" panose="02020603050405020304" pitchFamily="18" charset="0"/>
              </a:rPr>
              <a:t> </a:t>
            </a:r>
            <a:r>
              <a:rPr sz="3200" spc="-40" dirty="0">
                <a:latin typeface="Times New Roman" panose="02020603050405020304" pitchFamily="18" charset="0"/>
                <a:cs typeface="Times New Roman" panose="02020603050405020304" pitchFamily="18" charset="0"/>
              </a:rPr>
              <a:t>AI</a:t>
            </a:r>
            <a:r>
              <a:rPr sz="3200" spc="-35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system</a:t>
            </a:r>
            <a:r>
              <a:rPr sz="3200" spc="-310"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for</a:t>
            </a:r>
            <a:r>
              <a:rPr sz="3200" spc="-335"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predictive</a:t>
            </a:r>
            <a:r>
              <a:rPr sz="3200" spc="-335" dirty="0">
                <a:latin typeface="Times New Roman" panose="02020603050405020304" pitchFamily="18" charset="0"/>
                <a:cs typeface="Times New Roman" panose="02020603050405020304" pitchFamily="18" charset="0"/>
              </a:rPr>
              <a:t> </a:t>
            </a:r>
            <a:r>
              <a:rPr sz="3200" spc="-85" dirty="0">
                <a:latin typeface="Times New Roman" panose="02020603050405020304" pitchFamily="18" charset="0"/>
                <a:cs typeface="Times New Roman" panose="02020603050405020304" pitchFamily="18" charset="0"/>
              </a:rPr>
              <a:t>irrigation</a:t>
            </a:r>
            <a:r>
              <a:rPr sz="3200" spc="-330" dirty="0">
                <a:latin typeface="Times New Roman" panose="02020603050405020304" pitchFamily="18" charset="0"/>
                <a:cs typeface="Times New Roman" panose="02020603050405020304" pitchFamily="18" charset="0"/>
              </a:rPr>
              <a:t> </a:t>
            </a:r>
            <a:r>
              <a:rPr sz="3200" spc="-130" dirty="0">
                <a:latin typeface="Times New Roman" panose="02020603050405020304" pitchFamily="18" charset="0"/>
                <a:cs typeface="Times New Roman" panose="02020603050405020304" pitchFamily="18" charset="0"/>
              </a:rPr>
              <a:t>and </a:t>
            </a:r>
            <a:r>
              <a:rPr sz="3200" spc="-985"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d</a:t>
            </a:r>
            <a:r>
              <a:rPr sz="3200" spc="10" dirty="0">
                <a:latin typeface="Times New Roman" panose="02020603050405020304" pitchFamily="18" charset="0"/>
                <a:cs typeface="Times New Roman" panose="02020603050405020304" pitchFamily="18" charset="0"/>
              </a:rPr>
              <a:t>i</a:t>
            </a:r>
            <a:r>
              <a:rPr sz="3200" spc="-45" dirty="0">
                <a:latin typeface="Times New Roman" panose="02020603050405020304" pitchFamily="18" charset="0"/>
                <a:cs typeface="Times New Roman" panose="02020603050405020304" pitchFamily="18" charset="0"/>
              </a:rPr>
              <a:t>s</a:t>
            </a:r>
            <a:r>
              <a:rPr sz="3200" spc="-75" dirty="0">
                <a:latin typeface="Times New Roman" panose="02020603050405020304" pitchFamily="18" charset="0"/>
                <a:cs typeface="Times New Roman" panose="02020603050405020304" pitchFamily="18" charset="0"/>
              </a:rPr>
              <a:t>e</a:t>
            </a:r>
            <a:r>
              <a:rPr sz="3200" spc="-110" dirty="0">
                <a:latin typeface="Times New Roman" panose="02020603050405020304" pitchFamily="18" charset="0"/>
                <a:cs typeface="Times New Roman" panose="02020603050405020304" pitchFamily="18" charset="0"/>
              </a:rPr>
              <a:t>a</a:t>
            </a:r>
            <a:r>
              <a:rPr sz="3200" spc="-85" dirty="0">
                <a:latin typeface="Times New Roman" panose="02020603050405020304" pitchFamily="18" charset="0"/>
                <a:cs typeface="Times New Roman" panose="02020603050405020304" pitchFamily="18" charset="0"/>
              </a:rPr>
              <a:t>s</a:t>
            </a:r>
            <a:r>
              <a:rPr sz="3200" spc="-90" dirty="0">
                <a:latin typeface="Times New Roman" panose="02020603050405020304" pitchFamily="18" charset="0"/>
                <a:cs typeface="Times New Roman" panose="02020603050405020304" pitchFamily="18" charset="0"/>
              </a:rPr>
              <a:t>e</a:t>
            </a:r>
            <a:r>
              <a:rPr sz="3200" spc="-35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c</a:t>
            </a:r>
            <a:r>
              <a:rPr sz="3200" spc="15" dirty="0">
                <a:latin typeface="Times New Roman" panose="02020603050405020304" pitchFamily="18" charset="0"/>
                <a:cs typeface="Times New Roman" panose="02020603050405020304" pitchFamily="18" charset="0"/>
              </a:rPr>
              <a:t>l</a:t>
            </a:r>
            <a:r>
              <a:rPr sz="3200" spc="-110" dirty="0">
                <a:latin typeface="Times New Roman" panose="02020603050405020304" pitchFamily="18" charset="0"/>
                <a:cs typeface="Times New Roman" panose="02020603050405020304" pitchFamily="18" charset="0"/>
              </a:rPr>
              <a:t>a</a:t>
            </a:r>
            <a:r>
              <a:rPr sz="3200" spc="-15" dirty="0">
                <a:latin typeface="Times New Roman" panose="02020603050405020304" pitchFamily="18" charset="0"/>
                <a:cs typeface="Times New Roman" panose="02020603050405020304" pitchFamily="18" charset="0"/>
              </a:rPr>
              <a:t>s</a:t>
            </a:r>
            <a:r>
              <a:rPr sz="3200" spc="-80" dirty="0">
                <a:latin typeface="Times New Roman" panose="02020603050405020304" pitchFamily="18" charset="0"/>
                <a:cs typeface="Times New Roman" panose="02020603050405020304" pitchFamily="18" charset="0"/>
              </a:rPr>
              <a:t>s</a:t>
            </a:r>
            <a:r>
              <a:rPr sz="3200" spc="10" dirty="0">
                <a:latin typeface="Times New Roman" panose="02020603050405020304" pitchFamily="18" charset="0"/>
                <a:cs typeface="Times New Roman" panose="02020603050405020304" pitchFamily="18" charset="0"/>
              </a:rPr>
              <a:t>i</a:t>
            </a:r>
            <a:r>
              <a:rPr sz="3200" spc="-120" dirty="0">
                <a:latin typeface="Times New Roman" panose="02020603050405020304" pitchFamily="18" charset="0"/>
                <a:cs typeface="Times New Roman" panose="02020603050405020304" pitchFamily="18" charset="0"/>
              </a:rPr>
              <a:t>f</a:t>
            </a:r>
            <a:r>
              <a:rPr sz="3200" spc="10" dirty="0">
                <a:latin typeface="Times New Roman" panose="02020603050405020304" pitchFamily="18" charset="0"/>
                <a:cs typeface="Times New Roman" panose="02020603050405020304" pitchFamily="18" charset="0"/>
              </a:rPr>
              <a:t>i</a:t>
            </a:r>
            <a:r>
              <a:rPr sz="3200" spc="-60" dirty="0">
                <a:latin typeface="Times New Roman" panose="02020603050405020304" pitchFamily="18" charset="0"/>
                <a:cs typeface="Times New Roman" panose="02020603050405020304" pitchFamily="18" charset="0"/>
              </a:rPr>
              <a:t>c</a:t>
            </a:r>
            <a:r>
              <a:rPr sz="3200" spc="-110" dirty="0">
                <a:latin typeface="Times New Roman" panose="02020603050405020304" pitchFamily="18" charset="0"/>
                <a:cs typeface="Times New Roman" panose="02020603050405020304" pitchFamily="18" charset="0"/>
              </a:rPr>
              <a:t>a</a:t>
            </a:r>
            <a:r>
              <a:rPr sz="3200" spc="-30" dirty="0">
                <a:latin typeface="Times New Roman" panose="02020603050405020304" pitchFamily="18" charset="0"/>
                <a:cs typeface="Times New Roman" panose="02020603050405020304" pitchFamily="18" charset="0"/>
              </a:rPr>
              <a:t>t</a:t>
            </a:r>
            <a:r>
              <a:rPr sz="3200" spc="-60" dirty="0">
                <a:latin typeface="Times New Roman" panose="02020603050405020304" pitchFamily="18" charset="0"/>
                <a:cs typeface="Times New Roman" panose="02020603050405020304" pitchFamily="18" charset="0"/>
              </a:rPr>
              <a:t>i</a:t>
            </a:r>
            <a:r>
              <a:rPr sz="3200" spc="-95" dirty="0">
                <a:latin typeface="Times New Roman" panose="02020603050405020304" pitchFamily="18" charset="0"/>
                <a:cs typeface="Times New Roman" panose="02020603050405020304" pitchFamily="18" charset="0"/>
              </a:rPr>
              <a:t>o</a:t>
            </a:r>
            <a:r>
              <a:rPr sz="3200" spc="-150" dirty="0">
                <a:latin typeface="Times New Roman" panose="02020603050405020304" pitchFamily="18" charset="0"/>
                <a:cs typeface="Times New Roman" panose="02020603050405020304" pitchFamily="18" charset="0"/>
              </a:rPr>
              <a:t>n.</a:t>
            </a:r>
            <a:endParaRPr sz="3200" dirty="0">
              <a:latin typeface="Times New Roman" panose="02020603050405020304" pitchFamily="18" charset="0"/>
              <a:cs typeface="Times New Roman" panose="02020603050405020304" pitchFamily="18" charset="0"/>
            </a:endParaRPr>
          </a:p>
          <a:p>
            <a:pPr marL="298450" indent="-286385">
              <a:lnSpc>
                <a:spcPts val="3700"/>
              </a:lnSpc>
              <a:buFont typeface="Arial MT"/>
              <a:buChar char="•"/>
              <a:tabLst>
                <a:tab pos="299085" algn="l"/>
              </a:tabLst>
            </a:pPr>
            <a:r>
              <a:rPr sz="3200" b="1" spc="30" dirty="0">
                <a:latin typeface="Times New Roman" panose="02020603050405020304" pitchFamily="18" charset="0"/>
                <a:cs typeface="Times New Roman" panose="02020603050405020304" pitchFamily="18" charset="0"/>
              </a:rPr>
              <a:t>S</a:t>
            </a:r>
            <a:r>
              <a:rPr sz="3200" b="1" spc="-15" dirty="0">
                <a:latin typeface="Times New Roman" panose="02020603050405020304" pitchFamily="18" charset="0"/>
                <a:cs typeface="Times New Roman" panose="02020603050405020304" pitchFamily="18" charset="0"/>
              </a:rPr>
              <a:t>p</a:t>
            </a:r>
            <a:r>
              <a:rPr sz="3200" b="1" spc="-195" dirty="0">
                <a:latin typeface="Times New Roman" panose="02020603050405020304" pitchFamily="18" charset="0"/>
                <a:cs typeface="Times New Roman" panose="02020603050405020304" pitchFamily="18" charset="0"/>
              </a:rPr>
              <a:t>e</a:t>
            </a:r>
            <a:r>
              <a:rPr sz="3200" b="1" spc="-140" dirty="0">
                <a:latin typeface="Times New Roman" panose="02020603050405020304" pitchFamily="18" charset="0"/>
                <a:cs typeface="Times New Roman" panose="02020603050405020304" pitchFamily="18" charset="0"/>
              </a:rPr>
              <a:t>c</a:t>
            </a:r>
            <a:r>
              <a:rPr sz="3200" b="1" spc="-130" dirty="0">
                <a:latin typeface="Times New Roman" panose="02020603050405020304" pitchFamily="18" charset="0"/>
                <a:cs typeface="Times New Roman" panose="02020603050405020304" pitchFamily="18" charset="0"/>
              </a:rPr>
              <a:t>i</a:t>
            </a:r>
            <a:r>
              <a:rPr sz="3200" b="1" spc="-65" dirty="0">
                <a:latin typeface="Times New Roman" panose="02020603050405020304" pitchFamily="18" charset="0"/>
                <a:cs typeface="Times New Roman" panose="02020603050405020304" pitchFamily="18" charset="0"/>
              </a:rPr>
              <a:t>f</a:t>
            </a:r>
            <a:r>
              <a:rPr sz="3200" b="1" spc="-130" dirty="0">
                <a:latin typeface="Times New Roman" panose="02020603050405020304" pitchFamily="18" charset="0"/>
                <a:cs typeface="Times New Roman" panose="02020603050405020304" pitchFamily="18" charset="0"/>
              </a:rPr>
              <a:t>ic</a:t>
            </a:r>
            <a:r>
              <a:rPr sz="3200" b="1" spc="-290" dirty="0">
                <a:latin typeface="Times New Roman" panose="02020603050405020304" pitchFamily="18" charset="0"/>
                <a:cs typeface="Times New Roman" panose="02020603050405020304" pitchFamily="18" charset="0"/>
              </a:rPr>
              <a:t> </a:t>
            </a:r>
            <a:r>
              <a:rPr sz="3200" b="1" spc="-235" dirty="0">
                <a:latin typeface="Times New Roman" panose="02020603050405020304" pitchFamily="18" charset="0"/>
                <a:cs typeface="Times New Roman" panose="02020603050405020304" pitchFamily="18" charset="0"/>
              </a:rPr>
              <a:t>O</a:t>
            </a:r>
            <a:r>
              <a:rPr sz="3200" b="1" spc="-70" dirty="0">
                <a:latin typeface="Times New Roman" panose="02020603050405020304" pitchFamily="18" charset="0"/>
                <a:cs typeface="Times New Roman" panose="02020603050405020304" pitchFamily="18" charset="0"/>
              </a:rPr>
              <a:t>b</a:t>
            </a:r>
            <a:r>
              <a:rPr sz="3200" b="1" spc="-350" dirty="0">
                <a:latin typeface="Times New Roman" panose="02020603050405020304" pitchFamily="18" charset="0"/>
                <a:cs typeface="Times New Roman" panose="02020603050405020304" pitchFamily="18" charset="0"/>
              </a:rPr>
              <a:t>j</a:t>
            </a:r>
            <a:r>
              <a:rPr sz="3200" b="1" spc="-195" dirty="0">
                <a:latin typeface="Times New Roman" panose="02020603050405020304" pitchFamily="18" charset="0"/>
                <a:cs typeface="Times New Roman" panose="02020603050405020304" pitchFamily="18" charset="0"/>
              </a:rPr>
              <a:t>e</a:t>
            </a:r>
            <a:r>
              <a:rPr sz="3200" b="1" spc="-140" dirty="0">
                <a:latin typeface="Times New Roman" panose="02020603050405020304" pitchFamily="18" charset="0"/>
                <a:cs typeface="Times New Roman" panose="02020603050405020304" pitchFamily="18" charset="0"/>
              </a:rPr>
              <a:t>c</a:t>
            </a:r>
            <a:r>
              <a:rPr sz="3200" b="1" spc="-220" dirty="0">
                <a:latin typeface="Times New Roman" panose="02020603050405020304" pitchFamily="18" charset="0"/>
                <a:cs typeface="Times New Roman" panose="02020603050405020304" pitchFamily="18" charset="0"/>
              </a:rPr>
              <a:t>t</a:t>
            </a:r>
            <a:r>
              <a:rPr sz="3200" b="1" spc="-130" dirty="0">
                <a:latin typeface="Times New Roman" panose="02020603050405020304" pitchFamily="18" charset="0"/>
                <a:cs typeface="Times New Roman" panose="02020603050405020304" pitchFamily="18" charset="0"/>
              </a:rPr>
              <a:t>i</a:t>
            </a:r>
            <a:r>
              <a:rPr sz="3200" b="1" spc="-80" dirty="0">
                <a:latin typeface="Times New Roman" panose="02020603050405020304" pitchFamily="18" charset="0"/>
                <a:cs typeface="Times New Roman" panose="02020603050405020304" pitchFamily="18" charset="0"/>
              </a:rPr>
              <a:t>ve</a:t>
            </a:r>
            <a:r>
              <a:rPr sz="3200" b="1" spc="-70" dirty="0">
                <a:latin typeface="Times New Roman" panose="02020603050405020304" pitchFamily="18" charset="0"/>
                <a:cs typeface="Times New Roman" panose="02020603050405020304" pitchFamily="18" charset="0"/>
              </a:rPr>
              <a:t>s</a:t>
            </a:r>
            <a:r>
              <a:rPr sz="3200" spc="-30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298450" indent="-286385">
              <a:lnSpc>
                <a:spcPts val="3829"/>
              </a:lnSpc>
              <a:buFont typeface="Arial MT"/>
              <a:buChar char="•"/>
              <a:tabLst>
                <a:tab pos="299085" algn="l"/>
              </a:tabLst>
            </a:pPr>
            <a:r>
              <a:rPr sz="3200" spc="-95" dirty="0">
                <a:latin typeface="Times New Roman" panose="02020603050405020304" pitchFamily="18" charset="0"/>
                <a:cs typeface="Times New Roman" panose="02020603050405020304" pitchFamily="18" charset="0"/>
              </a:rPr>
              <a:t>Create</a:t>
            </a:r>
            <a:r>
              <a:rPr sz="3200" spc="-340" dirty="0">
                <a:latin typeface="Times New Roman" panose="02020603050405020304" pitchFamily="18" charset="0"/>
                <a:cs typeface="Times New Roman" panose="02020603050405020304" pitchFamily="18" charset="0"/>
              </a:rPr>
              <a:t> </a:t>
            </a:r>
            <a:r>
              <a:rPr sz="3200" spc="-160" dirty="0">
                <a:latin typeface="Times New Roman" panose="02020603050405020304" pitchFamily="18" charset="0"/>
                <a:cs typeface="Times New Roman" panose="02020603050405020304" pitchFamily="18" charset="0"/>
              </a:rPr>
              <a:t>an</a:t>
            </a:r>
            <a:r>
              <a:rPr sz="3200" spc="-330"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irrigation</a:t>
            </a:r>
            <a:r>
              <a:rPr sz="3200" spc="-400" dirty="0">
                <a:latin typeface="Times New Roman" panose="02020603050405020304" pitchFamily="18" charset="0"/>
                <a:cs typeface="Times New Roman" panose="02020603050405020304" pitchFamily="18" charset="0"/>
              </a:rPr>
              <a:t> </a:t>
            </a:r>
            <a:r>
              <a:rPr sz="3200" spc="-85" dirty="0">
                <a:latin typeface="Times New Roman" panose="02020603050405020304" pitchFamily="18" charset="0"/>
                <a:cs typeface="Times New Roman" panose="02020603050405020304" pitchFamily="18" charset="0"/>
              </a:rPr>
              <a:t>model</a:t>
            </a:r>
            <a:r>
              <a:rPr sz="3200" spc="-360"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based</a:t>
            </a:r>
            <a:r>
              <a:rPr sz="3200" spc="-285" dirty="0">
                <a:latin typeface="Times New Roman" panose="02020603050405020304" pitchFamily="18" charset="0"/>
                <a:cs typeface="Times New Roman" panose="02020603050405020304" pitchFamily="18" charset="0"/>
              </a:rPr>
              <a:t> </a:t>
            </a:r>
            <a:r>
              <a:rPr sz="3200" spc="-155" dirty="0">
                <a:latin typeface="Times New Roman" panose="02020603050405020304" pitchFamily="18" charset="0"/>
                <a:cs typeface="Times New Roman" panose="02020603050405020304" pitchFamily="18" charset="0"/>
              </a:rPr>
              <a:t>on</a:t>
            </a:r>
            <a:r>
              <a:rPr sz="3200" spc="-335"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weather,</a:t>
            </a:r>
            <a:r>
              <a:rPr sz="3200" spc="-29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soil,</a:t>
            </a:r>
            <a:r>
              <a:rPr sz="3200" spc="-290" dirty="0">
                <a:latin typeface="Times New Roman" panose="02020603050405020304" pitchFamily="18" charset="0"/>
                <a:cs typeface="Times New Roman" panose="02020603050405020304" pitchFamily="18" charset="0"/>
              </a:rPr>
              <a:t> </a:t>
            </a:r>
            <a:r>
              <a:rPr sz="3200" spc="-135" dirty="0">
                <a:latin typeface="Times New Roman" panose="02020603050405020304" pitchFamily="18" charset="0"/>
                <a:cs typeface="Times New Roman" panose="02020603050405020304" pitchFamily="18" charset="0"/>
              </a:rPr>
              <a:t>and</a:t>
            </a:r>
            <a:r>
              <a:rPr sz="3200" spc="-365" dirty="0">
                <a:latin typeface="Times New Roman" panose="02020603050405020304" pitchFamily="18" charset="0"/>
                <a:cs typeface="Times New Roman" panose="02020603050405020304" pitchFamily="18" charset="0"/>
              </a:rPr>
              <a:t> </a:t>
            </a:r>
            <a:r>
              <a:rPr sz="3200" spc="-65" dirty="0">
                <a:latin typeface="Times New Roman" panose="02020603050405020304" pitchFamily="18" charset="0"/>
                <a:cs typeface="Times New Roman" panose="02020603050405020304" pitchFamily="18" charset="0"/>
              </a:rPr>
              <a:t>plant</a:t>
            </a:r>
            <a:r>
              <a:rPr sz="3200" spc="-370"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data.</a:t>
            </a:r>
            <a:endParaRPr sz="3200" dirty="0">
              <a:latin typeface="Times New Roman" panose="02020603050405020304" pitchFamily="18" charset="0"/>
              <a:cs typeface="Times New Roman" panose="02020603050405020304" pitchFamily="18" charset="0"/>
            </a:endParaRPr>
          </a:p>
          <a:p>
            <a:pPr marL="298450" marR="1680210" indent="-286385">
              <a:lnSpc>
                <a:spcPts val="3900"/>
              </a:lnSpc>
              <a:spcBef>
                <a:spcPts val="75"/>
              </a:spcBef>
              <a:buFont typeface="Arial MT"/>
              <a:buChar char="•"/>
              <a:tabLst>
                <a:tab pos="299085" algn="l"/>
              </a:tabLst>
            </a:pPr>
            <a:r>
              <a:rPr sz="3200" spc="-90" dirty="0">
                <a:latin typeface="Times New Roman" panose="02020603050405020304" pitchFamily="18" charset="0"/>
                <a:cs typeface="Times New Roman" panose="02020603050405020304" pitchFamily="18" charset="0"/>
              </a:rPr>
              <a:t>Implement</a:t>
            </a:r>
            <a:r>
              <a:rPr sz="3200" spc="-385" dirty="0">
                <a:latin typeface="Times New Roman" panose="02020603050405020304" pitchFamily="18" charset="0"/>
                <a:cs typeface="Times New Roman" panose="02020603050405020304" pitchFamily="18" charset="0"/>
              </a:rPr>
              <a:t> </a:t>
            </a:r>
            <a:r>
              <a:rPr sz="3200" spc="-120" dirty="0">
                <a:latin typeface="Times New Roman" panose="02020603050405020304" pitchFamily="18" charset="0"/>
                <a:cs typeface="Times New Roman" panose="02020603050405020304" pitchFamily="18" charset="0"/>
              </a:rPr>
              <a:t>a</a:t>
            </a:r>
            <a:r>
              <a:rPr sz="3200" spc="-315"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disease</a:t>
            </a:r>
            <a:r>
              <a:rPr sz="3200" spc="-340" dirty="0">
                <a:latin typeface="Times New Roman" panose="02020603050405020304" pitchFamily="18" charset="0"/>
                <a:cs typeface="Times New Roman" panose="02020603050405020304" pitchFamily="18" charset="0"/>
              </a:rPr>
              <a:t> </a:t>
            </a:r>
            <a:r>
              <a:rPr sz="3200" spc="-60" dirty="0">
                <a:latin typeface="Times New Roman" panose="02020603050405020304" pitchFamily="18" charset="0"/>
                <a:cs typeface="Times New Roman" panose="02020603050405020304" pitchFamily="18" charset="0"/>
              </a:rPr>
              <a:t>classification</a:t>
            </a:r>
            <a:r>
              <a:rPr sz="3200" spc="-33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system</a:t>
            </a:r>
            <a:r>
              <a:rPr sz="3200" spc="-320" dirty="0">
                <a:latin typeface="Times New Roman" panose="02020603050405020304" pitchFamily="18" charset="0"/>
                <a:cs typeface="Times New Roman" panose="02020603050405020304" pitchFamily="18" charset="0"/>
              </a:rPr>
              <a:t> </a:t>
            </a:r>
            <a:r>
              <a:rPr sz="3200" spc="-114" dirty="0">
                <a:latin typeface="Times New Roman" panose="02020603050405020304" pitchFamily="18" charset="0"/>
                <a:cs typeface="Times New Roman" panose="02020603050405020304" pitchFamily="18" charset="0"/>
              </a:rPr>
              <a:t>using</a:t>
            </a:r>
            <a:r>
              <a:rPr sz="3200" spc="-370" dirty="0">
                <a:latin typeface="Times New Roman" panose="02020603050405020304" pitchFamily="18" charset="0"/>
                <a:cs typeface="Times New Roman" panose="02020603050405020304" pitchFamily="18" charset="0"/>
              </a:rPr>
              <a:t> </a:t>
            </a:r>
            <a:r>
              <a:rPr sz="3200" spc="-135" dirty="0">
                <a:latin typeface="Times New Roman" panose="02020603050405020304" pitchFamily="18" charset="0"/>
                <a:cs typeface="Times New Roman" panose="02020603050405020304" pitchFamily="18" charset="0"/>
              </a:rPr>
              <a:t>image </a:t>
            </a:r>
            <a:r>
              <a:rPr sz="3200" spc="-985"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p</a:t>
            </a:r>
            <a:r>
              <a:rPr sz="3200" spc="-40" dirty="0">
                <a:latin typeface="Times New Roman" panose="02020603050405020304" pitchFamily="18" charset="0"/>
                <a:cs typeface="Times New Roman" panose="02020603050405020304" pitchFamily="18" charset="0"/>
              </a:rPr>
              <a:t>r</a:t>
            </a:r>
            <a:r>
              <a:rPr sz="3200" spc="-165" dirty="0">
                <a:latin typeface="Times New Roman" panose="02020603050405020304" pitchFamily="18" charset="0"/>
                <a:cs typeface="Times New Roman" panose="02020603050405020304" pitchFamily="18" charset="0"/>
              </a:rPr>
              <a:t>o</a:t>
            </a:r>
            <a:r>
              <a:rPr sz="3200" spc="-60" dirty="0">
                <a:latin typeface="Times New Roman" panose="02020603050405020304" pitchFamily="18" charset="0"/>
                <a:cs typeface="Times New Roman" panose="02020603050405020304" pitchFamily="18" charset="0"/>
              </a:rPr>
              <a:t>c</a:t>
            </a:r>
            <a:r>
              <a:rPr sz="3200" spc="-45" dirty="0">
                <a:latin typeface="Times New Roman" panose="02020603050405020304" pitchFamily="18" charset="0"/>
                <a:cs typeface="Times New Roman" panose="02020603050405020304" pitchFamily="18" charset="0"/>
              </a:rPr>
              <a:t>e</a:t>
            </a:r>
            <a:r>
              <a:rPr sz="3200" spc="-85" dirty="0">
                <a:latin typeface="Times New Roman" panose="02020603050405020304" pitchFamily="18" charset="0"/>
                <a:cs typeface="Times New Roman" panose="02020603050405020304" pitchFamily="18" charset="0"/>
              </a:rPr>
              <a:t>s</a:t>
            </a:r>
            <a:r>
              <a:rPr sz="3200" spc="-5" dirty="0">
                <a:latin typeface="Times New Roman" panose="02020603050405020304" pitchFamily="18" charset="0"/>
                <a:cs typeface="Times New Roman" panose="02020603050405020304" pitchFamily="18" charset="0"/>
              </a:rPr>
              <a:t>s</a:t>
            </a:r>
            <a:r>
              <a:rPr sz="3200" spc="10" dirty="0">
                <a:latin typeface="Times New Roman" panose="02020603050405020304" pitchFamily="18" charset="0"/>
                <a:cs typeface="Times New Roman" panose="02020603050405020304" pitchFamily="18" charset="0"/>
              </a:rPr>
              <a:t>i</a:t>
            </a:r>
            <a:r>
              <a:rPr sz="3200" spc="-215" dirty="0">
                <a:latin typeface="Times New Roman" panose="02020603050405020304" pitchFamily="18" charset="0"/>
                <a:cs typeface="Times New Roman" panose="02020603050405020304" pitchFamily="18" charset="0"/>
              </a:rPr>
              <a:t>n</a:t>
            </a:r>
            <a:r>
              <a:rPr sz="3200" spc="-229" dirty="0">
                <a:latin typeface="Times New Roman" panose="02020603050405020304" pitchFamily="18" charset="0"/>
                <a:cs typeface="Times New Roman" panose="02020603050405020304" pitchFamily="18" charset="0"/>
              </a:rPr>
              <a:t>g</a:t>
            </a:r>
            <a:r>
              <a:rPr sz="3200" spc="-295" dirty="0">
                <a:latin typeface="Times New Roman" panose="02020603050405020304" pitchFamily="18" charset="0"/>
                <a:cs typeface="Times New Roman" panose="02020603050405020304" pitchFamily="18" charset="0"/>
              </a:rPr>
              <a:t> </a:t>
            </a:r>
            <a:r>
              <a:rPr sz="3200" spc="-185" dirty="0">
                <a:latin typeface="Times New Roman" panose="02020603050405020304" pitchFamily="18" charset="0"/>
                <a:cs typeface="Times New Roman" panose="02020603050405020304" pitchFamily="18" charset="0"/>
              </a:rPr>
              <a:t>a</a:t>
            </a:r>
            <a:r>
              <a:rPr sz="3200" spc="-105" dirty="0">
                <a:latin typeface="Times New Roman" panose="02020603050405020304" pitchFamily="18" charset="0"/>
                <a:cs typeface="Times New Roman" panose="02020603050405020304" pitchFamily="18" charset="0"/>
              </a:rPr>
              <a:t>nd</a:t>
            </a:r>
            <a:r>
              <a:rPr sz="3200" spc="-305" dirty="0">
                <a:latin typeface="Times New Roman" panose="02020603050405020304" pitchFamily="18" charset="0"/>
                <a:cs typeface="Times New Roman" panose="02020603050405020304" pitchFamily="18" charset="0"/>
              </a:rPr>
              <a:t> </a:t>
            </a:r>
            <a:r>
              <a:rPr sz="3200" spc="-215" dirty="0">
                <a:latin typeface="Times New Roman" panose="02020603050405020304" pitchFamily="18" charset="0"/>
                <a:cs typeface="Times New Roman" panose="02020603050405020304" pitchFamily="18" charset="0"/>
              </a:rPr>
              <a:t>m</a:t>
            </a:r>
            <a:r>
              <a:rPr sz="3200" spc="-110" dirty="0">
                <a:latin typeface="Times New Roman" panose="02020603050405020304" pitchFamily="18" charset="0"/>
                <a:cs typeface="Times New Roman" panose="02020603050405020304" pitchFamily="18" charset="0"/>
              </a:rPr>
              <a:t>a</a:t>
            </a:r>
            <a:r>
              <a:rPr sz="3200" spc="-60" dirty="0">
                <a:latin typeface="Times New Roman" panose="02020603050405020304" pitchFamily="18" charset="0"/>
                <a:cs typeface="Times New Roman" panose="02020603050405020304" pitchFamily="18" charset="0"/>
              </a:rPr>
              <a:t>c</a:t>
            </a:r>
            <a:r>
              <a:rPr sz="3200" spc="-75" dirty="0">
                <a:latin typeface="Times New Roman" panose="02020603050405020304" pitchFamily="18" charset="0"/>
                <a:cs typeface="Times New Roman" panose="02020603050405020304" pitchFamily="18" charset="0"/>
              </a:rPr>
              <a:t>hi</a:t>
            </a:r>
            <a:r>
              <a:rPr sz="3200" spc="-180" dirty="0">
                <a:latin typeface="Times New Roman" panose="02020603050405020304" pitchFamily="18" charset="0"/>
                <a:cs typeface="Times New Roman" panose="02020603050405020304" pitchFamily="18" charset="0"/>
              </a:rPr>
              <a:t>n</a:t>
            </a:r>
            <a:r>
              <a:rPr sz="3200" spc="-90" dirty="0">
                <a:latin typeface="Times New Roman" panose="02020603050405020304" pitchFamily="18" charset="0"/>
                <a:cs typeface="Times New Roman" panose="02020603050405020304" pitchFamily="18" charset="0"/>
              </a:rPr>
              <a:t>e</a:t>
            </a:r>
            <a:r>
              <a:rPr sz="3200" spc="-280" dirty="0">
                <a:latin typeface="Times New Roman" panose="02020603050405020304" pitchFamily="18" charset="0"/>
                <a:cs typeface="Times New Roman" panose="02020603050405020304" pitchFamily="18" charset="0"/>
              </a:rPr>
              <a:t> </a:t>
            </a:r>
            <a:r>
              <a:rPr sz="3200" spc="15" dirty="0">
                <a:latin typeface="Times New Roman" panose="02020603050405020304" pitchFamily="18" charset="0"/>
                <a:cs typeface="Times New Roman" panose="02020603050405020304" pitchFamily="18" charset="0"/>
              </a:rPr>
              <a:t>l</a:t>
            </a:r>
            <a:r>
              <a:rPr sz="3200" spc="-114" dirty="0">
                <a:latin typeface="Times New Roman" panose="02020603050405020304" pitchFamily="18" charset="0"/>
                <a:cs typeface="Times New Roman" panose="02020603050405020304" pitchFamily="18" charset="0"/>
              </a:rPr>
              <a:t>e</a:t>
            </a:r>
            <a:r>
              <a:rPr sz="3200" spc="-110" dirty="0">
                <a:latin typeface="Times New Roman" panose="02020603050405020304" pitchFamily="18" charset="0"/>
                <a:cs typeface="Times New Roman" panose="02020603050405020304" pitchFamily="18" charset="0"/>
              </a:rPr>
              <a:t>ar</a:t>
            </a:r>
            <a:r>
              <a:rPr sz="3200" spc="-75" dirty="0">
                <a:latin typeface="Times New Roman" panose="02020603050405020304" pitchFamily="18" charset="0"/>
                <a:cs typeface="Times New Roman" panose="02020603050405020304" pitchFamily="18" charset="0"/>
              </a:rPr>
              <a:t>ni</a:t>
            </a:r>
            <a:r>
              <a:rPr sz="3200" spc="-180" dirty="0">
                <a:latin typeface="Times New Roman" panose="02020603050405020304" pitchFamily="18" charset="0"/>
                <a:cs typeface="Times New Roman" panose="02020603050405020304" pitchFamily="18" charset="0"/>
              </a:rPr>
              <a:t>n</a:t>
            </a:r>
            <a:r>
              <a:rPr sz="3200" spc="-200" dirty="0">
                <a:latin typeface="Times New Roman" panose="02020603050405020304" pitchFamily="18" charset="0"/>
                <a:cs typeface="Times New Roman" panose="02020603050405020304" pitchFamily="18" charset="0"/>
              </a:rPr>
              <a:t>g</a:t>
            </a:r>
            <a:r>
              <a:rPr sz="3200" spc="-17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298450" indent="-286385">
              <a:lnSpc>
                <a:spcPts val="3695"/>
              </a:lnSpc>
              <a:buFont typeface="Arial MT"/>
              <a:buChar char="•"/>
              <a:tabLst>
                <a:tab pos="299085" algn="l"/>
              </a:tabLst>
            </a:pPr>
            <a:r>
              <a:rPr sz="3200" spc="-110" dirty="0">
                <a:latin typeface="Times New Roman" panose="02020603050405020304" pitchFamily="18" charset="0"/>
                <a:cs typeface="Times New Roman" panose="02020603050405020304" pitchFamily="18" charset="0"/>
              </a:rPr>
              <a:t>Integrate</a:t>
            </a:r>
            <a:r>
              <a:rPr sz="3200" spc="-35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real-time</a:t>
            </a:r>
            <a:r>
              <a:rPr sz="3200" spc="-350" dirty="0">
                <a:latin typeface="Times New Roman" panose="02020603050405020304" pitchFamily="18" charset="0"/>
                <a:cs typeface="Times New Roman" panose="02020603050405020304" pitchFamily="18" charset="0"/>
              </a:rPr>
              <a:t> </a:t>
            </a:r>
            <a:r>
              <a:rPr sz="3200" spc="-114" dirty="0">
                <a:latin typeface="Times New Roman" panose="02020603050405020304" pitchFamily="18" charset="0"/>
                <a:cs typeface="Times New Roman" panose="02020603050405020304" pitchFamily="18" charset="0"/>
              </a:rPr>
              <a:t>monitoring</a:t>
            </a:r>
            <a:r>
              <a:rPr sz="3200" spc="-370" dirty="0">
                <a:latin typeface="Times New Roman" panose="02020603050405020304" pitchFamily="18" charset="0"/>
                <a:cs typeface="Times New Roman" panose="02020603050405020304" pitchFamily="18" charset="0"/>
              </a:rPr>
              <a:t> </a:t>
            </a:r>
            <a:r>
              <a:rPr sz="3200" spc="-105" dirty="0">
                <a:latin typeface="Times New Roman" panose="02020603050405020304" pitchFamily="18" charset="0"/>
                <a:cs typeface="Times New Roman" panose="02020603050405020304" pitchFamily="18" charset="0"/>
              </a:rPr>
              <a:t>and</a:t>
            </a:r>
            <a:r>
              <a:rPr sz="3200" spc="-375" dirty="0">
                <a:latin typeface="Times New Roman" panose="02020603050405020304" pitchFamily="18" charset="0"/>
                <a:cs typeface="Times New Roman" panose="02020603050405020304" pitchFamily="18" charset="0"/>
              </a:rPr>
              <a:t> </a:t>
            </a:r>
            <a:r>
              <a:rPr sz="3200" spc="-60" dirty="0">
                <a:latin typeface="Times New Roman" panose="02020603050405020304" pitchFamily="18" charset="0"/>
                <a:cs typeface="Times New Roman" panose="02020603050405020304" pitchFamily="18" charset="0"/>
              </a:rPr>
              <a:t>alert</a:t>
            </a:r>
            <a:r>
              <a:rPr sz="3200" spc="-380"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systems.</a:t>
            </a:r>
            <a:endParaRPr sz="3200" dirty="0">
              <a:latin typeface="Times New Roman" panose="02020603050405020304" pitchFamily="18" charset="0"/>
              <a:cs typeface="Times New Roman" panose="02020603050405020304" pitchFamily="18" charset="0"/>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24"/>
            <a:ext cx="3132456" cy="755335"/>
          </a:xfrm>
          <a:prstGeom prst="rect">
            <a:avLst/>
          </a:prstGeom>
        </p:spPr>
        <p:txBody>
          <a:bodyPr vert="horz" wrap="square" lIns="0" tIns="16510" rIns="0" bIns="0" rtlCol="0">
            <a:spAutoFit/>
          </a:bodyPr>
          <a:lstStyle/>
          <a:p>
            <a:pPr marL="12700">
              <a:lnSpc>
                <a:spcPct val="100000"/>
              </a:lnSpc>
              <a:spcBef>
                <a:spcPts val="130"/>
              </a:spcBef>
            </a:pPr>
            <a:r>
              <a:rPr sz="4800" u="none" spc="-229" dirty="0">
                <a:solidFill>
                  <a:schemeClr val="accent6">
                    <a:lumMod val="75000"/>
                  </a:schemeClr>
                </a:solidFill>
              </a:rPr>
              <a:t>O</a:t>
            </a:r>
            <a:r>
              <a:rPr sz="4800" u="none" spc="-65" dirty="0">
                <a:solidFill>
                  <a:schemeClr val="accent6">
                    <a:lumMod val="75000"/>
                  </a:schemeClr>
                </a:solidFill>
              </a:rPr>
              <a:t>b</a:t>
            </a:r>
            <a:r>
              <a:rPr sz="4800" u="none" spc="-355" dirty="0">
                <a:solidFill>
                  <a:schemeClr val="accent6">
                    <a:lumMod val="75000"/>
                  </a:schemeClr>
                </a:solidFill>
              </a:rPr>
              <a:t>j</a:t>
            </a:r>
            <a:r>
              <a:rPr sz="4800" u="none" spc="-195" dirty="0">
                <a:solidFill>
                  <a:schemeClr val="accent6">
                    <a:lumMod val="75000"/>
                  </a:schemeClr>
                </a:solidFill>
              </a:rPr>
              <a:t>e</a:t>
            </a:r>
            <a:r>
              <a:rPr sz="4800" u="none" spc="-165" dirty="0">
                <a:solidFill>
                  <a:schemeClr val="accent6">
                    <a:lumMod val="75000"/>
                  </a:schemeClr>
                </a:solidFill>
              </a:rPr>
              <a:t>c</a:t>
            </a:r>
            <a:r>
              <a:rPr sz="4800" u="none" spc="-125" dirty="0">
                <a:solidFill>
                  <a:schemeClr val="accent6">
                    <a:lumMod val="75000"/>
                  </a:schemeClr>
                </a:solidFill>
              </a:rPr>
              <a:t>t</a:t>
            </a:r>
            <a:r>
              <a:rPr sz="4800" u="none" spc="-135" dirty="0">
                <a:solidFill>
                  <a:schemeClr val="accent6">
                    <a:lumMod val="75000"/>
                  </a:schemeClr>
                </a:solidFill>
              </a:rPr>
              <a:t>i</a:t>
            </a:r>
            <a:r>
              <a:rPr sz="4800" u="none" spc="-145" dirty="0">
                <a:solidFill>
                  <a:schemeClr val="accent6">
                    <a:lumMod val="75000"/>
                  </a:schemeClr>
                </a:solidFill>
              </a:rPr>
              <a:t>v</a:t>
            </a:r>
            <a:r>
              <a:rPr sz="4800" u="none" spc="-229" dirty="0">
                <a:solidFill>
                  <a:schemeClr val="accent6">
                    <a:lumMod val="75000"/>
                  </a:schemeClr>
                </a:solidFill>
              </a:rPr>
              <a:t>e</a:t>
            </a:r>
            <a:r>
              <a:rPr sz="4800" u="none" spc="90" dirty="0">
                <a:solidFill>
                  <a:schemeClr val="accent6">
                    <a:lumMod val="75000"/>
                  </a:schemeClr>
                </a:solidFill>
              </a:rPr>
              <a:t>s</a:t>
            </a:r>
            <a:endParaRPr sz="4800" u="none" dirty="0">
              <a:solidFill>
                <a:schemeClr val="accent6">
                  <a:lumMod val="75000"/>
                </a:schemeClr>
              </a:solidFil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6</a:t>
            </a:fld>
            <a:endParaRPr dirty="0"/>
          </a:p>
        </p:txBody>
      </p:sp>
      <p:sp>
        <p:nvSpPr>
          <p:cNvPr id="3" name="object 3"/>
          <p:cNvSpPr txBox="1"/>
          <p:nvPr/>
        </p:nvSpPr>
        <p:spPr>
          <a:xfrm>
            <a:off x="575944" y="1511998"/>
            <a:ext cx="10838815" cy="3954779"/>
          </a:xfrm>
          <a:prstGeom prst="rect">
            <a:avLst/>
          </a:prstGeom>
        </p:spPr>
        <p:txBody>
          <a:bodyPr vert="horz" wrap="square" lIns="0" tIns="5715" rIns="0" bIns="0" rtlCol="0">
            <a:spAutoFit/>
          </a:bodyPr>
          <a:lstStyle/>
          <a:p>
            <a:pPr marL="419100" marR="368300" indent="-407034">
              <a:lnSpc>
                <a:spcPct val="102400"/>
              </a:lnSpc>
              <a:spcBef>
                <a:spcPts val="45"/>
              </a:spcBef>
              <a:buFont typeface="Arial MT"/>
              <a:buChar char="●"/>
              <a:tabLst>
                <a:tab pos="419100" algn="l"/>
                <a:tab pos="419734" algn="l"/>
              </a:tabLst>
            </a:pPr>
            <a:r>
              <a:rPr sz="2750" b="1" spc="-80" dirty="0">
                <a:latin typeface="Times New Roman" panose="02020603050405020304" pitchFamily="18" charset="0"/>
                <a:cs typeface="Times New Roman" panose="02020603050405020304" pitchFamily="18" charset="0"/>
              </a:rPr>
              <a:t>Primary</a:t>
            </a:r>
            <a:r>
              <a:rPr sz="2750" b="1" spc="-254" dirty="0">
                <a:latin typeface="Times New Roman" panose="02020603050405020304" pitchFamily="18" charset="0"/>
                <a:cs typeface="Times New Roman" panose="02020603050405020304" pitchFamily="18" charset="0"/>
              </a:rPr>
              <a:t> </a:t>
            </a:r>
            <a:r>
              <a:rPr sz="2750" b="1" spc="-75" dirty="0">
                <a:latin typeface="Times New Roman" panose="02020603050405020304" pitchFamily="18" charset="0"/>
                <a:cs typeface="Times New Roman" panose="02020603050405020304" pitchFamily="18" charset="0"/>
              </a:rPr>
              <a:t>Goal:</a:t>
            </a:r>
            <a:r>
              <a:rPr sz="2750" b="1" spc="-235"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Develop</a:t>
            </a:r>
            <a:r>
              <a:rPr sz="2750" spc="-220" dirty="0">
                <a:latin typeface="Times New Roman" panose="02020603050405020304" pitchFamily="18" charset="0"/>
                <a:cs typeface="Times New Roman" panose="02020603050405020304" pitchFamily="18" charset="0"/>
              </a:rPr>
              <a:t> </a:t>
            </a:r>
            <a:r>
              <a:rPr sz="2750" spc="-105" dirty="0">
                <a:latin typeface="Times New Roman" panose="02020603050405020304" pitchFamily="18" charset="0"/>
                <a:cs typeface="Times New Roman" panose="02020603050405020304" pitchFamily="18" charset="0"/>
              </a:rPr>
              <a:t>an</a:t>
            </a:r>
            <a:r>
              <a:rPr sz="2750" spc="-260"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AI</a:t>
            </a:r>
            <a:r>
              <a:rPr sz="2750" spc="-22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system</a:t>
            </a:r>
            <a:r>
              <a:rPr sz="2750" spc="-27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to</a:t>
            </a:r>
            <a:r>
              <a:rPr sz="2750" spc="-31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aid</a:t>
            </a:r>
            <a:r>
              <a:rPr sz="2750" spc="-29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farmers,</a:t>
            </a:r>
            <a:r>
              <a:rPr sz="2750" spc="-275"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particularly</a:t>
            </a:r>
            <a:r>
              <a:rPr sz="2750" spc="-24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those </a:t>
            </a:r>
            <a:r>
              <a:rPr sz="2750" spc="-844"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who </a:t>
            </a:r>
            <a:r>
              <a:rPr sz="2750" spc="-90" dirty="0">
                <a:latin typeface="Times New Roman" panose="02020603050405020304" pitchFamily="18" charset="0"/>
                <a:cs typeface="Times New Roman" panose="02020603050405020304" pitchFamily="18" charset="0"/>
              </a:rPr>
              <a:t>are </a:t>
            </a:r>
            <a:r>
              <a:rPr sz="2750" spc="-110" dirty="0">
                <a:latin typeface="Times New Roman" panose="02020603050405020304" pitchFamily="18" charset="0"/>
                <a:cs typeface="Times New Roman" panose="02020603050405020304" pitchFamily="18" charset="0"/>
              </a:rPr>
              <a:t>aged </a:t>
            </a:r>
            <a:r>
              <a:rPr sz="2750" spc="-70" dirty="0">
                <a:latin typeface="Times New Roman" panose="02020603050405020304" pitchFamily="18" charset="0"/>
                <a:cs typeface="Times New Roman" panose="02020603050405020304" pitchFamily="18" charset="0"/>
              </a:rPr>
              <a:t>or </a:t>
            </a:r>
            <a:r>
              <a:rPr sz="2750" spc="-95" dirty="0">
                <a:latin typeface="Times New Roman" panose="02020603050405020304" pitchFamily="18" charset="0"/>
                <a:cs typeface="Times New Roman" panose="02020603050405020304" pitchFamily="18" charset="0"/>
              </a:rPr>
              <a:t>have </a:t>
            </a:r>
            <a:r>
              <a:rPr sz="2750" spc="-30" dirty="0">
                <a:latin typeface="Times New Roman" panose="02020603050405020304" pitchFamily="18" charset="0"/>
                <a:cs typeface="Times New Roman" panose="02020603050405020304" pitchFamily="18" charset="0"/>
              </a:rPr>
              <a:t>limited </a:t>
            </a:r>
            <a:r>
              <a:rPr sz="2750" spc="-60" dirty="0">
                <a:latin typeface="Times New Roman" panose="02020603050405020304" pitchFamily="18" charset="0"/>
                <a:cs typeface="Times New Roman" panose="02020603050405020304" pitchFamily="18" charset="0"/>
              </a:rPr>
              <a:t>resources, </a:t>
            </a:r>
            <a:r>
              <a:rPr sz="2750" spc="-35" dirty="0">
                <a:latin typeface="Times New Roman" panose="02020603050405020304" pitchFamily="18" charset="0"/>
                <a:cs typeface="Times New Roman" panose="02020603050405020304" pitchFamily="18" charset="0"/>
              </a:rPr>
              <a:t>in </a:t>
            </a:r>
            <a:r>
              <a:rPr sz="2750" spc="-40" dirty="0">
                <a:latin typeface="Times New Roman" panose="02020603050405020304" pitchFamily="18" charset="0"/>
                <a:cs typeface="Times New Roman" panose="02020603050405020304" pitchFamily="18" charset="0"/>
              </a:rPr>
              <a:t>efficient </a:t>
            </a:r>
            <a:r>
              <a:rPr sz="2750" spc="-70" dirty="0">
                <a:latin typeface="Times New Roman" panose="02020603050405020304" pitchFamily="18" charset="0"/>
                <a:cs typeface="Times New Roman" panose="02020603050405020304" pitchFamily="18" charset="0"/>
              </a:rPr>
              <a:t>irrigation, </a:t>
            </a:r>
            <a:r>
              <a:rPr sz="2750" spc="-45" dirty="0">
                <a:latin typeface="Times New Roman" panose="02020603050405020304" pitchFamily="18" charset="0"/>
                <a:cs typeface="Times New Roman" panose="02020603050405020304" pitchFamily="18" charset="0"/>
              </a:rPr>
              <a:t>plant </a:t>
            </a:r>
            <a:r>
              <a:rPr sz="2750" spc="-4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growth</a:t>
            </a:r>
            <a:r>
              <a:rPr sz="2750" spc="-260"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monitoring,</a:t>
            </a:r>
            <a:r>
              <a:rPr sz="2750" spc="-27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and</a:t>
            </a:r>
            <a:r>
              <a:rPr sz="2750" spc="-29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early</a:t>
            </a:r>
            <a:r>
              <a:rPr sz="2750" spc="-24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disease</a:t>
            </a:r>
            <a:r>
              <a:rPr sz="2750" spc="-285"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detection.</a:t>
            </a:r>
            <a:endParaRPr sz="2750" dirty="0">
              <a:latin typeface="Times New Roman" panose="02020603050405020304" pitchFamily="18" charset="0"/>
              <a:cs typeface="Times New Roman" panose="02020603050405020304" pitchFamily="18" charset="0"/>
            </a:endParaRPr>
          </a:p>
          <a:p>
            <a:pPr marL="419100" indent="-407034">
              <a:lnSpc>
                <a:spcPct val="100000"/>
              </a:lnSpc>
              <a:spcBef>
                <a:spcPts val="80"/>
              </a:spcBef>
              <a:buFont typeface="Arial MT"/>
              <a:buChar char="●"/>
              <a:tabLst>
                <a:tab pos="419100" algn="l"/>
                <a:tab pos="419734" algn="l"/>
              </a:tabLst>
            </a:pPr>
            <a:r>
              <a:rPr sz="2750" b="1" spc="160" dirty="0">
                <a:latin typeface="Times New Roman" panose="02020603050405020304" pitchFamily="18" charset="0"/>
                <a:cs typeface="Times New Roman" panose="02020603050405020304" pitchFamily="18" charset="0"/>
              </a:rPr>
              <a:t>S</a:t>
            </a:r>
            <a:r>
              <a:rPr sz="2750" b="1" spc="-105" dirty="0">
                <a:latin typeface="Times New Roman" panose="02020603050405020304" pitchFamily="18" charset="0"/>
                <a:cs typeface="Times New Roman" panose="02020603050405020304" pitchFamily="18" charset="0"/>
              </a:rPr>
              <a:t>p</a:t>
            </a:r>
            <a:r>
              <a:rPr sz="2750" b="1" spc="-160" dirty="0">
                <a:latin typeface="Times New Roman" panose="02020603050405020304" pitchFamily="18" charset="0"/>
                <a:cs typeface="Times New Roman" panose="02020603050405020304" pitchFamily="18" charset="0"/>
              </a:rPr>
              <a:t>e</a:t>
            </a:r>
            <a:r>
              <a:rPr sz="2750" b="1" spc="-60" dirty="0">
                <a:latin typeface="Times New Roman" panose="02020603050405020304" pitchFamily="18" charset="0"/>
                <a:cs typeface="Times New Roman" panose="02020603050405020304" pitchFamily="18" charset="0"/>
              </a:rPr>
              <a:t>c</a:t>
            </a:r>
            <a:r>
              <a:rPr sz="2750" b="1" spc="-75" dirty="0">
                <a:latin typeface="Times New Roman" panose="02020603050405020304" pitchFamily="18" charset="0"/>
                <a:cs typeface="Times New Roman" panose="02020603050405020304" pitchFamily="18" charset="0"/>
              </a:rPr>
              <a:t>i</a:t>
            </a:r>
            <a:r>
              <a:rPr sz="2750" b="1" spc="-114" dirty="0">
                <a:latin typeface="Times New Roman" panose="02020603050405020304" pitchFamily="18" charset="0"/>
                <a:cs typeface="Times New Roman" panose="02020603050405020304" pitchFamily="18" charset="0"/>
              </a:rPr>
              <a:t>f</a:t>
            </a:r>
            <a:r>
              <a:rPr sz="2750" b="1" spc="-75" dirty="0">
                <a:latin typeface="Times New Roman" panose="02020603050405020304" pitchFamily="18" charset="0"/>
                <a:cs typeface="Times New Roman" panose="02020603050405020304" pitchFamily="18" charset="0"/>
              </a:rPr>
              <a:t>i</a:t>
            </a:r>
            <a:r>
              <a:rPr sz="2750" b="1" spc="-110" dirty="0">
                <a:latin typeface="Times New Roman" panose="02020603050405020304" pitchFamily="18" charset="0"/>
                <a:cs typeface="Times New Roman" panose="02020603050405020304" pitchFamily="18" charset="0"/>
              </a:rPr>
              <a:t>c</a:t>
            </a:r>
            <a:r>
              <a:rPr sz="2750" b="1" spc="-180" dirty="0">
                <a:latin typeface="Times New Roman" panose="02020603050405020304" pitchFamily="18" charset="0"/>
                <a:cs typeface="Times New Roman" panose="02020603050405020304" pitchFamily="18" charset="0"/>
              </a:rPr>
              <a:t> </a:t>
            </a:r>
            <a:r>
              <a:rPr sz="2750" b="1" spc="-140" dirty="0">
                <a:latin typeface="Times New Roman" panose="02020603050405020304" pitchFamily="18" charset="0"/>
                <a:cs typeface="Times New Roman" panose="02020603050405020304" pitchFamily="18" charset="0"/>
              </a:rPr>
              <a:t>O</a:t>
            </a:r>
            <a:r>
              <a:rPr sz="2750" b="1" spc="-105" dirty="0">
                <a:latin typeface="Times New Roman" panose="02020603050405020304" pitchFamily="18" charset="0"/>
                <a:cs typeface="Times New Roman" panose="02020603050405020304" pitchFamily="18" charset="0"/>
              </a:rPr>
              <a:t>b</a:t>
            </a:r>
            <a:r>
              <a:rPr sz="2750" b="1" spc="-260" dirty="0">
                <a:latin typeface="Times New Roman" panose="02020603050405020304" pitchFamily="18" charset="0"/>
                <a:cs typeface="Times New Roman" panose="02020603050405020304" pitchFamily="18" charset="0"/>
              </a:rPr>
              <a:t>j</a:t>
            </a:r>
            <a:r>
              <a:rPr sz="2750" b="1" spc="-160" dirty="0">
                <a:latin typeface="Times New Roman" panose="02020603050405020304" pitchFamily="18" charset="0"/>
                <a:cs typeface="Times New Roman" panose="02020603050405020304" pitchFamily="18" charset="0"/>
              </a:rPr>
              <a:t>e</a:t>
            </a:r>
            <a:r>
              <a:rPr sz="2750" b="1" spc="-60" dirty="0">
                <a:latin typeface="Times New Roman" panose="02020603050405020304" pitchFamily="18" charset="0"/>
                <a:cs typeface="Times New Roman" panose="02020603050405020304" pitchFamily="18" charset="0"/>
              </a:rPr>
              <a:t>c</a:t>
            </a:r>
            <a:r>
              <a:rPr sz="2750" b="1" spc="-19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30" dirty="0">
                <a:latin typeface="Times New Roman" panose="02020603050405020304" pitchFamily="18" charset="0"/>
                <a:cs typeface="Times New Roman" panose="02020603050405020304" pitchFamily="18" charset="0"/>
              </a:rPr>
              <a:t>v</a:t>
            </a:r>
            <a:r>
              <a:rPr sz="2750" b="1" spc="-160" dirty="0">
                <a:latin typeface="Times New Roman" panose="02020603050405020304" pitchFamily="18" charset="0"/>
                <a:cs typeface="Times New Roman" panose="02020603050405020304" pitchFamily="18" charset="0"/>
              </a:rPr>
              <a:t>e</a:t>
            </a:r>
            <a:r>
              <a:rPr sz="2750" b="1" spc="90" dirty="0">
                <a:latin typeface="Times New Roman" panose="02020603050405020304" pitchFamily="18" charset="0"/>
                <a:cs typeface="Times New Roman" panose="02020603050405020304" pitchFamily="18" charset="0"/>
              </a:rPr>
              <a:t>s</a:t>
            </a:r>
            <a:r>
              <a:rPr sz="2750" b="1" spc="-165" dirty="0">
                <a:latin typeface="Times New Roman" panose="02020603050405020304" pitchFamily="18" charset="0"/>
                <a:cs typeface="Times New Roman" panose="02020603050405020304" pitchFamily="18" charset="0"/>
              </a:rPr>
              <a:t>:</a:t>
            </a:r>
            <a:endParaRPr sz="2750" dirty="0">
              <a:latin typeface="Times New Roman" panose="02020603050405020304" pitchFamily="18" charset="0"/>
              <a:cs typeface="Times New Roman" panose="02020603050405020304" pitchFamily="18" charset="0"/>
            </a:endParaRPr>
          </a:p>
          <a:p>
            <a:pPr marL="419100" indent="-407034">
              <a:lnSpc>
                <a:spcPct val="100000"/>
              </a:lnSpc>
              <a:spcBef>
                <a:spcPts val="80"/>
              </a:spcBef>
              <a:buFont typeface="Arial MT"/>
              <a:buChar char="●"/>
              <a:tabLst>
                <a:tab pos="419100" algn="l"/>
                <a:tab pos="419734" algn="l"/>
              </a:tabLst>
            </a:pPr>
            <a:r>
              <a:rPr sz="2750" b="1" spc="-70" dirty="0">
                <a:latin typeface="Times New Roman" panose="02020603050405020304" pitchFamily="18" charset="0"/>
                <a:cs typeface="Times New Roman" panose="02020603050405020304" pitchFamily="18" charset="0"/>
              </a:rPr>
              <a:t>P</a:t>
            </a:r>
            <a:r>
              <a:rPr sz="2750" b="1" spc="-25" dirty="0">
                <a:latin typeface="Times New Roman" panose="02020603050405020304" pitchFamily="18" charset="0"/>
                <a:cs typeface="Times New Roman" panose="02020603050405020304" pitchFamily="18" charset="0"/>
              </a:rPr>
              <a:t>r</a:t>
            </a:r>
            <a:r>
              <a:rPr sz="2750" b="1" spc="-160" dirty="0">
                <a:latin typeface="Times New Roman" panose="02020603050405020304" pitchFamily="18" charset="0"/>
                <a:cs typeface="Times New Roman" panose="02020603050405020304" pitchFamily="18" charset="0"/>
              </a:rPr>
              <a:t>e</a:t>
            </a:r>
            <a:r>
              <a:rPr sz="2750" b="1" spc="-100" dirty="0">
                <a:latin typeface="Times New Roman" panose="02020603050405020304" pitchFamily="18" charset="0"/>
                <a:cs typeface="Times New Roman" panose="02020603050405020304" pitchFamily="18" charset="0"/>
              </a:rPr>
              <a:t>d</a:t>
            </a:r>
            <a:r>
              <a:rPr sz="2750" b="1" spc="-75" dirty="0">
                <a:latin typeface="Times New Roman" panose="02020603050405020304" pitchFamily="18" charset="0"/>
                <a:cs typeface="Times New Roman" panose="02020603050405020304" pitchFamily="18" charset="0"/>
              </a:rPr>
              <a:t>i</a:t>
            </a:r>
            <a:r>
              <a:rPr sz="2750" b="1" spc="-60" dirty="0">
                <a:latin typeface="Times New Roman" panose="02020603050405020304" pitchFamily="18" charset="0"/>
                <a:cs typeface="Times New Roman" panose="02020603050405020304" pitchFamily="18" charset="0"/>
              </a:rPr>
              <a:t>c</a:t>
            </a:r>
            <a:r>
              <a:rPr sz="2750" b="1" spc="-114" dirty="0">
                <a:latin typeface="Times New Roman" panose="02020603050405020304" pitchFamily="18" charset="0"/>
                <a:cs typeface="Times New Roman" panose="02020603050405020304" pitchFamily="18" charset="0"/>
              </a:rPr>
              <a:t>t</a:t>
            </a:r>
            <a:r>
              <a:rPr sz="2750" b="1" spc="-145" dirty="0">
                <a:latin typeface="Times New Roman" panose="02020603050405020304" pitchFamily="18" charset="0"/>
                <a:cs typeface="Times New Roman" panose="02020603050405020304" pitchFamily="18" charset="0"/>
              </a:rPr>
              <a:t>i</a:t>
            </a:r>
            <a:r>
              <a:rPr sz="2750" b="1" spc="-30" dirty="0">
                <a:latin typeface="Times New Roman" panose="02020603050405020304" pitchFamily="18" charset="0"/>
                <a:cs typeface="Times New Roman" panose="02020603050405020304" pitchFamily="18" charset="0"/>
              </a:rPr>
              <a:t>v</a:t>
            </a:r>
            <a:r>
              <a:rPr sz="2750" b="1" spc="-170" dirty="0">
                <a:latin typeface="Times New Roman" panose="02020603050405020304" pitchFamily="18" charset="0"/>
                <a:cs typeface="Times New Roman" panose="02020603050405020304" pitchFamily="18" charset="0"/>
              </a:rPr>
              <a:t>e</a:t>
            </a:r>
            <a:r>
              <a:rPr sz="2750" b="1" spc="-220" dirty="0">
                <a:latin typeface="Times New Roman" panose="02020603050405020304" pitchFamily="18" charset="0"/>
                <a:cs typeface="Times New Roman" panose="02020603050405020304" pitchFamily="18" charset="0"/>
              </a:rPr>
              <a:t> </a:t>
            </a:r>
            <a:r>
              <a:rPr sz="2750" b="1" spc="285" dirty="0">
                <a:latin typeface="Times New Roman" panose="02020603050405020304" pitchFamily="18" charset="0"/>
                <a:cs typeface="Times New Roman" panose="02020603050405020304" pitchFamily="18" charset="0"/>
              </a:rPr>
              <a:t>I</a:t>
            </a:r>
            <a:r>
              <a:rPr sz="2750" b="1" spc="-125" dirty="0">
                <a:latin typeface="Times New Roman" panose="02020603050405020304" pitchFamily="18" charset="0"/>
                <a:cs typeface="Times New Roman" panose="02020603050405020304" pitchFamily="18" charset="0"/>
              </a:rPr>
              <a:t>rr</a:t>
            </a:r>
            <a:r>
              <a:rPr sz="2750" b="1" spc="-75" dirty="0">
                <a:latin typeface="Times New Roman" panose="02020603050405020304" pitchFamily="18" charset="0"/>
                <a:cs typeface="Times New Roman" panose="02020603050405020304" pitchFamily="18" charset="0"/>
              </a:rPr>
              <a:t>i</a:t>
            </a:r>
            <a:r>
              <a:rPr sz="2750" b="1" spc="-30" dirty="0">
                <a:latin typeface="Times New Roman" panose="02020603050405020304" pitchFamily="18" charset="0"/>
                <a:cs typeface="Times New Roman" panose="02020603050405020304" pitchFamily="18" charset="0"/>
              </a:rPr>
              <a:t>g</a:t>
            </a:r>
            <a:r>
              <a:rPr sz="2750" b="1" spc="25" dirty="0">
                <a:latin typeface="Times New Roman" panose="02020603050405020304" pitchFamily="18" charset="0"/>
                <a:cs typeface="Times New Roman" panose="02020603050405020304" pitchFamily="18" charset="0"/>
              </a:rPr>
              <a:t>a</a:t>
            </a:r>
            <a:r>
              <a:rPr sz="2750" b="1" spc="-19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135" dirty="0">
                <a:latin typeface="Times New Roman" panose="02020603050405020304" pitchFamily="18" charset="0"/>
                <a:cs typeface="Times New Roman" panose="02020603050405020304" pitchFamily="18" charset="0"/>
              </a:rPr>
              <a:t>o</a:t>
            </a:r>
            <a:r>
              <a:rPr sz="2750" b="1" spc="-145" dirty="0">
                <a:latin typeface="Times New Roman" panose="02020603050405020304" pitchFamily="18" charset="0"/>
                <a:cs typeface="Times New Roman" panose="02020603050405020304" pitchFamily="18" charset="0"/>
              </a:rPr>
              <a:t>n:</a:t>
            </a:r>
            <a:endParaRPr sz="2750" dirty="0">
              <a:latin typeface="Times New Roman" panose="02020603050405020304" pitchFamily="18" charset="0"/>
              <a:cs typeface="Times New Roman" panose="02020603050405020304" pitchFamily="18" charset="0"/>
            </a:endParaRPr>
          </a:p>
          <a:p>
            <a:pPr marL="876935" marR="446405" lvl="1" indent="-393700">
              <a:lnSpc>
                <a:spcPct val="101099"/>
              </a:lnSpc>
              <a:spcBef>
                <a:spcPts val="720"/>
              </a:spcBef>
              <a:buFont typeface="Arial MT"/>
              <a:buChar char="○"/>
              <a:tabLst>
                <a:tab pos="876300" algn="l"/>
                <a:tab pos="876935" algn="l"/>
              </a:tabLst>
            </a:pPr>
            <a:r>
              <a:rPr sz="2600" b="1" spc="-100" dirty="0">
                <a:latin typeface="Times New Roman" panose="02020603050405020304" pitchFamily="18" charset="0"/>
                <a:cs typeface="Times New Roman" panose="02020603050405020304" pitchFamily="18" charset="0"/>
              </a:rPr>
              <a:t>Develop </a:t>
            </a:r>
            <a:r>
              <a:rPr sz="2600" b="1" spc="-30" dirty="0">
                <a:latin typeface="Times New Roman" panose="02020603050405020304" pitchFamily="18" charset="0"/>
                <a:cs typeface="Times New Roman" panose="02020603050405020304" pitchFamily="18" charset="0"/>
              </a:rPr>
              <a:t>a </a:t>
            </a:r>
            <a:r>
              <a:rPr sz="2600" b="1" spc="-100" dirty="0">
                <a:latin typeface="Times New Roman" panose="02020603050405020304" pitchFamily="18" charset="0"/>
                <a:cs typeface="Times New Roman" panose="02020603050405020304" pitchFamily="18" charset="0"/>
              </a:rPr>
              <a:t>user-friendly </a:t>
            </a:r>
            <a:r>
              <a:rPr sz="2600" b="1" spc="-130" dirty="0">
                <a:latin typeface="Times New Roman" panose="02020603050405020304" pitchFamily="18" charset="0"/>
                <a:cs typeface="Times New Roman" panose="02020603050405020304" pitchFamily="18" charset="0"/>
              </a:rPr>
              <a:t>predictive </a:t>
            </a:r>
            <a:r>
              <a:rPr sz="2600" b="1" spc="-114" dirty="0">
                <a:latin typeface="Times New Roman" panose="02020603050405020304" pitchFamily="18" charset="0"/>
                <a:cs typeface="Times New Roman" panose="02020603050405020304" pitchFamily="18" charset="0"/>
              </a:rPr>
              <a:t>irrigation </a:t>
            </a:r>
            <a:r>
              <a:rPr sz="2600" b="1" spc="-110" dirty="0">
                <a:latin typeface="Times New Roman" panose="02020603050405020304" pitchFamily="18" charset="0"/>
                <a:cs typeface="Times New Roman" panose="02020603050405020304" pitchFamily="18" charset="0"/>
              </a:rPr>
              <a:t>model </a:t>
            </a:r>
            <a:r>
              <a:rPr sz="2600" spc="-70" dirty="0">
                <a:latin typeface="Times New Roman" panose="02020603050405020304" pitchFamily="18" charset="0"/>
                <a:cs typeface="Times New Roman" panose="02020603050405020304" pitchFamily="18" charset="0"/>
              </a:rPr>
              <a:t>that takes </a:t>
            </a:r>
            <a:r>
              <a:rPr sz="2600" spc="-80" dirty="0">
                <a:latin typeface="Times New Roman" panose="02020603050405020304" pitchFamily="18" charset="0"/>
                <a:cs typeface="Times New Roman" panose="02020603050405020304" pitchFamily="18" charset="0"/>
              </a:rPr>
              <a:t>into </a:t>
            </a:r>
            <a:r>
              <a:rPr sz="2600" spc="-75"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account</a:t>
            </a:r>
            <a:r>
              <a:rPr sz="2600" spc="-220"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weather</a:t>
            </a:r>
            <a:r>
              <a:rPr sz="2600" spc="-330" dirty="0">
                <a:latin typeface="Times New Roman" panose="02020603050405020304" pitchFamily="18" charset="0"/>
                <a:cs typeface="Times New Roman" panose="02020603050405020304" pitchFamily="18" charset="0"/>
              </a:rPr>
              <a:t> </a:t>
            </a:r>
            <a:r>
              <a:rPr sz="2600" spc="-70" dirty="0">
                <a:latin typeface="Times New Roman" panose="02020603050405020304" pitchFamily="18" charset="0"/>
                <a:cs typeface="Times New Roman" panose="02020603050405020304" pitchFamily="18" charset="0"/>
              </a:rPr>
              <a:t>forecasts,</a:t>
            </a:r>
            <a:r>
              <a:rPr sz="2600" spc="-265" dirty="0">
                <a:latin typeface="Times New Roman" panose="02020603050405020304" pitchFamily="18" charset="0"/>
                <a:cs typeface="Times New Roman" panose="02020603050405020304" pitchFamily="18" charset="0"/>
              </a:rPr>
              <a:t> </a:t>
            </a:r>
            <a:r>
              <a:rPr sz="2600" spc="-10" dirty="0">
                <a:latin typeface="Times New Roman" panose="02020603050405020304" pitchFamily="18" charset="0"/>
                <a:cs typeface="Times New Roman" panose="02020603050405020304" pitchFamily="18" charset="0"/>
              </a:rPr>
              <a:t>soil</a:t>
            </a:r>
            <a:r>
              <a:rPr sz="2600" spc="-260"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moisture</a:t>
            </a:r>
            <a:r>
              <a:rPr sz="2600" spc="-305" dirty="0">
                <a:latin typeface="Times New Roman" panose="02020603050405020304" pitchFamily="18" charset="0"/>
                <a:cs typeface="Times New Roman" panose="02020603050405020304" pitchFamily="18" charset="0"/>
              </a:rPr>
              <a:t> </a:t>
            </a:r>
            <a:r>
              <a:rPr sz="2600" spc="-55" dirty="0">
                <a:latin typeface="Times New Roman" panose="02020603050405020304" pitchFamily="18" charset="0"/>
                <a:cs typeface="Times New Roman" panose="02020603050405020304" pitchFamily="18" charset="0"/>
              </a:rPr>
              <a:t>levels,</a:t>
            </a:r>
            <a:r>
              <a:rPr sz="2600" spc="-265"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and</a:t>
            </a:r>
            <a:r>
              <a:rPr sz="2600" spc="-310" dirty="0">
                <a:latin typeface="Times New Roman" panose="02020603050405020304" pitchFamily="18" charset="0"/>
                <a:cs typeface="Times New Roman" panose="02020603050405020304" pitchFamily="18" charset="0"/>
              </a:rPr>
              <a:t> </a:t>
            </a:r>
            <a:r>
              <a:rPr sz="2600" spc="-50" dirty="0">
                <a:latin typeface="Times New Roman" panose="02020603050405020304" pitchFamily="18" charset="0"/>
                <a:cs typeface="Times New Roman" panose="02020603050405020304" pitchFamily="18" charset="0"/>
              </a:rPr>
              <a:t>plant</a:t>
            </a:r>
            <a:r>
              <a:rPr sz="2600" spc="-29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water</a:t>
            </a:r>
            <a:r>
              <a:rPr sz="2600" spc="-254" dirty="0">
                <a:latin typeface="Times New Roman" panose="02020603050405020304" pitchFamily="18" charset="0"/>
                <a:cs typeface="Times New Roman" panose="02020603050405020304" pitchFamily="18" charset="0"/>
              </a:rPr>
              <a:t> </a:t>
            </a:r>
            <a:r>
              <a:rPr sz="2600" spc="-95" dirty="0">
                <a:latin typeface="Times New Roman" panose="02020603050405020304" pitchFamily="18" charset="0"/>
                <a:cs typeface="Times New Roman" panose="02020603050405020304" pitchFamily="18" charset="0"/>
              </a:rPr>
              <a:t>needs.</a:t>
            </a:r>
            <a:endParaRPr sz="2600" dirty="0">
              <a:latin typeface="Times New Roman" panose="02020603050405020304" pitchFamily="18" charset="0"/>
              <a:cs typeface="Times New Roman" panose="02020603050405020304" pitchFamily="18" charset="0"/>
            </a:endParaRPr>
          </a:p>
          <a:p>
            <a:pPr marL="876935" marR="5080" lvl="1" indent="-393700">
              <a:lnSpc>
                <a:spcPct val="101099"/>
              </a:lnSpc>
              <a:spcBef>
                <a:spcPts val="755"/>
              </a:spcBef>
              <a:buFont typeface="Arial MT"/>
              <a:buChar char="○"/>
              <a:tabLst>
                <a:tab pos="876300" algn="l"/>
                <a:tab pos="876935" algn="l"/>
              </a:tabLst>
            </a:pPr>
            <a:r>
              <a:rPr sz="2600" b="1" spc="-125" dirty="0">
                <a:latin typeface="Times New Roman" panose="02020603050405020304" pitchFamily="18" charset="0"/>
                <a:cs typeface="Times New Roman" panose="02020603050405020304" pitchFamily="18" charset="0"/>
              </a:rPr>
              <a:t>Automate</a:t>
            </a:r>
            <a:r>
              <a:rPr sz="2600" b="1" spc="-240" dirty="0">
                <a:latin typeface="Times New Roman" panose="02020603050405020304" pitchFamily="18" charset="0"/>
                <a:cs typeface="Times New Roman" panose="02020603050405020304" pitchFamily="18" charset="0"/>
              </a:rPr>
              <a:t> </a:t>
            </a:r>
            <a:r>
              <a:rPr sz="2600" b="1" spc="-110" dirty="0">
                <a:latin typeface="Times New Roman" panose="02020603050405020304" pitchFamily="18" charset="0"/>
                <a:cs typeface="Times New Roman" panose="02020603050405020304" pitchFamily="18" charset="0"/>
              </a:rPr>
              <a:t>irrigation</a:t>
            </a:r>
            <a:r>
              <a:rPr sz="2600" b="1" spc="-240" dirty="0">
                <a:latin typeface="Times New Roman" panose="02020603050405020304" pitchFamily="18" charset="0"/>
                <a:cs typeface="Times New Roman" panose="02020603050405020304" pitchFamily="18" charset="0"/>
              </a:rPr>
              <a:t> </a:t>
            </a:r>
            <a:r>
              <a:rPr sz="2600" b="1" spc="-70" dirty="0">
                <a:latin typeface="Times New Roman" panose="02020603050405020304" pitchFamily="18" charset="0"/>
                <a:cs typeface="Times New Roman" panose="02020603050405020304" pitchFamily="18" charset="0"/>
              </a:rPr>
              <a:t>processes</a:t>
            </a:r>
            <a:r>
              <a:rPr sz="2600" b="1" spc="-265" dirty="0">
                <a:latin typeface="Times New Roman" panose="02020603050405020304" pitchFamily="18" charset="0"/>
                <a:cs typeface="Times New Roman" panose="02020603050405020304" pitchFamily="18" charset="0"/>
              </a:rPr>
              <a:t> </a:t>
            </a:r>
            <a:r>
              <a:rPr sz="2600" spc="-70" dirty="0">
                <a:latin typeface="Times New Roman" panose="02020603050405020304" pitchFamily="18" charset="0"/>
                <a:cs typeface="Times New Roman" panose="02020603050405020304" pitchFamily="18" charset="0"/>
              </a:rPr>
              <a:t>to</a:t>
            </a:r>
            <a:r>
              <a:rPr sz="2600" spc="-260"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ensure</a:t>
            </a:r>
            <a:r>
              <a:rPr sz="2600" spc="-235" dirty="0">
                <a:latin typeface="Times New Roman" panose="02020603050405020304" pitchFamily="18" charset="0"/>
                <a:cs typeface="Times New Roman" panose="02020603050405020304" pitchFamily="18" charset="0"/>
              </a:rPr>
              <a:t> </a:t>
            </a:r>
            <a:r>
              <a:rPr sz="2600" spc="-70" dirty="0">
                <a:latin typeface="Times New Roman" panose="02020603050405020304" pitchFamily="18" charset="0"/>
                <a:cs typeface="Times New Roman" panose="02020603050405020304" pitchFamily="18" charset="0"/>
              </a:rPr>
              <a:t>optimal</a:t>
            </a:r>
            <a:r>
              <a:rPr sz="2600" spc="-254"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water</a:t>
            </a:r>
            <a:r>
              <a:rPr sz="2600" spc="-254" dirty="0">
                <a:latin typeface="Times New Roman" panose="02020603050405020304" pitchFamily="18" charset="0"/>
                <a:cs typeface="Times New Roman" panose="02020603050405020304" pitchFamily="18" charset="0"/>
              </a:rPr>
              <a:t> </a:t>
            </a:r>
            <a:r>
              <a:rPr sz="2600" spc="-110" dirty="0">
                <a:latin typeface="Times New Roman" panose="02020603050405020304" pitchFamily="18" charset="0"/>
                <a:cs typeface="Times New Roman" panose="02020603050405020304" pitchFamily="18" charset="0"/>
              </a:rPr>
              <a:t>usage</a:t>
            </a:r>
            <a:r>
              <a:rPr sz="2600" spc="-235" dirty="0">
                <a:latin typeface="Times New Roman" panose="02020603050405020304" pitchFamily="18" charset="0"/>
                <a:cs typeface="Times New Roman" panose="02020603050405020304" pitchFamily="18" charset="0"/>
              </a:rPr>
              <a:t> </a:t>
            </a:r>
            <a:r>
              <a:rPr sz="2600" spc="-80" dirty="0">
                <a:latin typeface="Times New Roman" panose="02020603050405020304" pitchFamily="18" charset="0"/>
                <a:cs typeface="Times New Roman" panose="02020603050405020304" pitchFamily="18" charset="0"/>
              </a:rPr>
              <a:t>without</a:t>
            </a:r>
            <a:r>
              <a:rPr sz="2600" spc="-295" dirty="0">
                <a:latin typeface="Times New Roman" panose="02020603050405020304" pitchFamily="18" charset="0"/>
                <a:cs typeface="Times New Roman" panose="02020603050405020304" pitchFamily="18" charset="0"/>
              </a:rPr>
              <a:t> </a:t>
            </a:r>
            <a:r>
              <a:rPr sz="2600" spc="-75" dirty="0">
                <a:latin typeface="Times New Roman" panose="02020603050405020304" pitchFamily="18" charset="0"/>
                <a:cs typeface="Times New Roman" panose="02020603050405020304" pitchFamily="18" charset="0"/>
              </a:rPr>
              <a:t>the </a:t>
            </a:r>
            <a:r>
              <a:rPr sz="2600" spc="-795"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n</a:t>
            </a:r>
            <a:r>
              <a:rPr sz="2600" spc="-105" dirty="0">
                <a:latin typeface="Times New Roman" panose="02020603050405020304" pitchFamily="18" charset="0"/>
                <a:cs typeface="Times New Roman" panose="02020603050405020304" pitchFamily="18" charset="0"/>
              </a:rPr>
              <a:t>e</a:t>
            </a:r>
            <a:r>
              <a:rPr sz="2600" spc="-95" dirty="0">
                <a:latin typeface="Times New Roman" panose="02020603050405020304" pitchFamily="18" charset="0"/>
                <a:cs typeface="Times New Roman" panose="02020603050405020304" pitchFamily="18" charset="0"/>
              </a:rPr>
              <a:t>e</a:t>
            </a:r>
            <a:r>
              <a:rPr sz="2600" spc="-65" dirty="0">
                <a:latin typeface="Times New Roman" panose="02020603050405020304" pitchFamily="18" charset="0"/>
                <a:cs typeface="Times New Roman" panose="02020603050405020304" pitchFamily="18" charset="0"/>
              </a:rPr>
              <a:t>d</a:t>
            </a:r>
            <a:r>
              <a:rPr sz="2600" spc="-240" dirty="0">
                <a:latin typeface="Times New Roman" panose="02020603050405020304" pitchFamily="18" charset="0"/>
                <a:cs typeface="Times New Roman" panose="02020603050405020304" pitchFamily="18" charset="0"/>
              </a:rPr>
              <a:t> </a:t>
            </a:r>
            <a:r>
              <a:rPr sz="2600" spc="-85" dirty="0">
                <a:latin typeface="Times New Roman" panose="02020603050405020304" pitchFamily="18" charset="0"/>
                <a:cs typeface="Times New Roman" panose="02020603050405020304" pitchFamily="18" charset="0"/>
              </a:rPr>
              <a:t>f</a:t>
            </a:r>
            <a:r>
              <a:rPr sz="2600" spc="-140" dirty="0">
                <a:latin typeface="Times New Roman" panose="02020603050405020304" pitchFamily="18" charset="0"/>
                <a:cs typeface="Times New Roman" panose="02020603050405020304" pitchFamily="18" charset="0"/>
              </a:rPr>
              <a:t>o</a:t>
            </a:r>
            <a:r>
              <a:rPr sz="2600" spc="-65" dirty="0">
                <a:latin typeface="Times New Roman" panose="02020603050405020304" pitchFamily="18" charset="0"/>
                <a:cs typeface="Times New Roman" panose="02020603050405020304" pitchFamily="18" charset="0"/>
              </a:rPr>
              <a:t>r</a:t>
            </a:r>
            <a:r>
              <a:rPr sz="2600" spc="-260" dirty="0">
                <a:latin typeface="Times New Roman" panose="02020603050405020304" pitchFamily="18" charset="0"/>
                <a:cs typeface="Times New Roman" panose="02020603050405020304" pitchFamily="18" charset="0"/>
              </a:rPr>
              <a:t> </a:t>
            </a:r>
            <a:r>
              <a:rPr sz="2600" spc="-5" dirty="0">
                <a:latin typeface="Times New Roman" panose="02020603050405020304" pitchFamily="18" charset="0"/>
                <a:cs typeface="Times New Roman" panose="02020603050405020304" pitchFamily="18" charset="0"/>
              </a:rPr>
              <a:t>c</a:t>
            </a:r>
            <a:r>
              <a:rPr sz="2600" spc="-140" dirty="0">
                <a:latin typeface="Times New Roman" panose="02020603050405020304" pitchFamily="18" charset="0"/>
                <a:cs typeface="Times New Roman" panose="02020603050405020304" pitchFamily="18" charset="0"/>
              </a:rPr>
              <a:t>o</a:t>
            </a:r>
            <a:r>
              <a:rPr sz="2600" spc="-65" dirty="0">
                <a:latin typeface="Times New Roman" panose="02020603050405020304" pitchFamily="18" charset="0"/>
                <a:cs typeface="Times New Roman" panose="02020603050405020304" pitchFamily="18" charset="0"/>
              </a:rPr>
              <a:t>n</a:t>
            </a:r>
            <a:r>
              <a:rPr sz="2600" spc="-75" dirty="0">
                <a:latin typeface="Times New Roman" panose="02020603050405020304" pitchFamily="18" charset="0"/>
                <a:cs typeface="Times New Roman" panose="02020603050405020304" pitchFamily="18" charset="0"/>
              </a:rPr>
              <a:t>s</a:t>
            </a:r>
            <a:r>
              <a:rPr sz="2600" spc="-45" dirty="0">
                <a:latin typeface="Times New Roman" panose="02020603050405020304" pitchFamily="18" charset="0"/>
                <a:cs typeface="Times New Roman" panose="02020603050405020304" pitchFamily="18" charset="0"/>
              </a:rPr>
              <a:t>t</a:t>
            </a:r>
            <a:r>
              <a:rPr sz="2600" spc="-95" dirty="0">
                <a:latin typeface="Times New Roman" panose="02020603050405020304" pitchFamily="18" charset="0"/>
                <a:cs typeface="Times New Roman" panose="02020603050405020304" pitchFamily="18" charset="0"/>
              </a:rPr>
              <a:t>a</a:t>
            </a:r>
            <a:r>
              <a:rPr sz="2600" spc="-70" dirty="0">
                <a:latin typeface="Times New Roman" panose="02020603050405020304" pitchFamily="18" charset="0"/>
                <a:cs typeface="Times New Roman" panose="02020603050405020304" pitchFamily="18" charset="0"/>
              </a:rPr>
              <a:t>nt</a:t>
            </a:r>
            <a:r>
              <a:rPr sz="2600" spc="-290" dirty="0">
                <a:latin typeface="Times New Roman" panose="02020603050405020304" pitchFamily="18" charset="0"/>
                <a:cs typeface="Times New Roman" panose="02020603050405020304" pitchFamily="18" charset="0"/>
              </a:rPr>
              <a:t> </a:t>
            </a:r>
            <a:r>
              <a:rPr sz="2600" spc="-90" dirty="0">
                <a:latin typeface="Times New Roman" panose="02020603050405020304" pitchFamily="18" charset="0"/>
                <a:cs typeface="Times New Roman" panose="02020603050405020304" pitchFamily="18" charset="0"/>
              </a:rPr>
              <a:t>m</a:t>
            </a:r>
            <a:r>
              <a:rPr sz="2600" spc="-170" dirty="0">
                <a:latin typeface="Times New Roman" panose="02020603050405020304" pitchFamily="18" charset="0"/>
                <a:cs typeface="Times New Roman" panose="02020603050405020304" pitchFamily="18" charset="0"/>
              </a:rPr>
              <a:t>a</a:t>
            </a:r>
            <a:r>
              <a:rPr sz="2600" spc="-105" dirty="0">
                <a:latin typeface="Times New Roman" panose="02020603050405020304" pitchFamily="18" charset="0"/>
                <a:cs typeface="Times New Roman" panose="02020603050405020304" pitchFamily="18" charset="0"/>
              </a:rPr>
              <a:t>n</a:t>
            </a:r>
            <a:r>
              <a:rPr sz="2600" spc="-100" dirty="0">
                <a:latin typeface="Times New Roman" panose="02020603050405020304" pitchFamily="18" charset="0"/>
                <a:cs typeface="Times New Roman" panose="02020603050405020304" pitchFamily="18" charset="0"/>
              </a:rPr>
              <a:t>u</a:t>
            </a:r>
            <a:r>
              <a:rPr sz="2600" spc="-95" dirty="0">
                <a:latin typeface="Times New Roman" panose="02020603050405020304" pitchFamily="18" charset="0"/>
                <a:cs typeface="Times New Roman" panose="02020603050405020304" pitchFamily="18" charset="0"/>
              </a:rPr>
              <a:t>a</a:t>
            </a:r>
            <a:r>
              <a:rPr sz="2600" spc="50" dirty="0">
                <a:latin typeface="Times New Roman" panose="02020603050405020304" pitchFamily="18" charset="0"/>
                <a:cs typeface="Times New Roman" panose="02020603050405020304" pitchFamily="18" charset="0"/>
              </a:rPr>
              <a:t>l</a:t>
            </a:r>
            <a:r>
              <a:rPr sz="2600" spc="-335" dirty="0">
                <a:latin typeface="Times New Roman" panose="02020603050405020304" pitchFamily="18" charset="0"/>
                <a:cs typeface="Times New Roman" panose="02020603050405020304" pitchFamily="18" charset="0"/>
              </a:rPr>
              <a:t> </a:t>
            </a:r>
            <a:r>
              <a:rPr sz="2600" spc="-30" dirty="0">
                <a:latin typeface="Times New Roman" panose="02020603050405020304" pitchFamily="18" charset="0"/>
                <a:cs typeface="Times New Roman" panose="02020603050405020304" pitchFamily="18" charset="0"/>
              </a:rPr>
              <a:t>i</a:t>
            </a:r>
            <a:r>
              <a:rPr sz="2600" spc="-65" dirty="0">
                <a:latin typeface="Times New Roman" panose="02020603050405020304" pitchFamily="18" charset="0"/>
                <a:cs typeface="Times New Roman" panose="02020603050405020304" pitchFamily="18" charset="0"/>
              </a:rPr>
              <a:t>n</a:t>
            </a:r>
            <a:r>
              <a:rPr sz="2600" spc="-45" dirty="0">
                <a:latin typeface="Times New Roman" panose="02020603050405020304" pitchFamily="18" charset="0"/>
                <a:cs typeface="Times New Roman" panose="02020603050405020304" pitchFamily="18" charset="0"/>
              </a:rPr>
              <a:t>t</a:t>
            </a:r>
            <a:r>
              <a:rPr sz="2600" spc="-95" dirty="0">
                <a:latin typeface="Times New Roman" panose="02020603050405020304" pitchFamily="18" charset="0"/>
                <a:cs typeface="Times New Roman" panose="02020603050405020304" pitchFamily="18" charset="0"/>
              </a:rPr>
              <a:t>e</a:t>
            </a:r>
            <a:r>
              <a:rPr sz="2600" spc="-40" dirty="0">
                <a:latin typeface="Times New Roman" panose="02020603050405020304" pitchFamily="18" charset="0"/>
                <a:cs typeface="Times New Roman" panose="02020603050405020304" pitchFamily="18" charset="0"/>
              </a:rPr>
              <a:t>r</a:t>
            </a:r>
            <a:r>
              <a:rPr sz="2600" spc="-175" dirty="0">
                <a:latin typeface="Times New Roman" panose="02020603050405020304" pitchFamily="18" charset="0"/>
                <a:cs typeface="Times New Roman" panose="02020603050405020304" pitchFamily="18" charset="0"/>
              </a:rPr>
              <a:t>v</a:t>
            </a:r>
            <a:r>
              <a:rPr sz="2600" spc="-95" dirty="0">
                <a:latin typeface="Times New Roman" panose="02020603050405020304" pitchFamily="18" charset="0"/>
                <a:cs typeface="Times New Roman" panose="02020603050405020304" pitchFamily="18" charset="0"/>
              </a:rPr>
              <a:t>e</a:t>
            </a:r>
            <a:r>
              <a:rPr sz="2600" spc="-50" dirty="0">
                <a:latin typeface="Times New Roman" panose="02020603050405020304" pitchFamily="18" charset="0"/>
                <a:cs typeface="Times New Roman" panose="02020603050405020304" pitchFamily="18" charset="0"/>
              </a:rPr>
              <a:t>ntio</a:t>
            </a:r>
            <a:r>
              <a:rPr sz="2600" spc="-180" dirty="0">
                <a:latin typeface="Times New Roman" panose="02020603050405020304" pitchFamily="18" charset="0"/>
                <a:cs typeface="Times New Roman" panose="02020603050405020304" pitchFamily="18" charset="0"/>
              </a:rPr>
              <a:t>n</a:t>
            </a:r>
            <a:r>
              <a:rPr sz="2600" spc="-140" dirty="0">
                <a:latin typeface="Times New Roman" panose="02020603050405020304" pitchFamily="18" charset="0"/>
                <a:cs typeface="Times New Roman" panose="02020603050405020304" pitchFamily="18" charset="0"/>
              </a:rPr>
              <a:t>.</a:t>
            </a:r>
            <a:endParaRPr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3300095" cy="758190"/>
          </a:xfrm>
          <a:prstGeom prst="rect">
            <a:avLst/>
          </a:prstGeom>
        </p:spPr>
        <p:txBody>
          <a:bodyPr vert="horz" wrap="square" lIns="0" tIns="13335" rIns="0" bIns="0" rtlCol="0">
            <a:spAutoFit/>
          </a:bodyPr>
          <a:lstStyle/>
          <a:p>
            <a:pPr marL="12700">
              <a:lnSpc>
                <a:spcPct val="100000"/>
              </a:lnSpc>
              <a:spcBef>
                <a:spcPts val="105"/>
              </a:spcBef>
            </a:pPr>
            <a:r>
              <a:rPr sz="4800" u="none" spc="-175" dirty="0">
                <a:solidFill>
                  <a:srgbClr val="EE8500"/>
                </a:solidFill>
                <a:uFill>
                  <a:solidFill>
                    <a:srgbClr val="EE8500"/>
                  </a:solidFill>
                </a:uFill>
                <a:latin typeface="Times New Roman" panose="02020603050405020304" pitchFamily="18" charset="0"/>
                <a:cs typeface="Times New Roman" panose="02020603050405020304" pitchFamily="18" charset="0"/>
              </a:rPr>
              <a:t>Introduction</a:t>
            </a:r>
            <a:endParaRPr sz="4800" u="none"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xfrm>
            <a:off x="11632183" y="6528296"/>
            <a:ext cx="247650" cy="179536"/>
          </a:xfrm>
          <a:prstGeom prst="rect">
            <a:avLst/>
          </a:prstGeom>
        </p:spPr>
        <p:txBody>
          <a:bodyPr vert="horz" wrap="square" lIns="0" tIns="0" rIns="0" bIns="0" rtlCol="0">
            <a:spAutoFit/>
          </a:bodyPr>
          <a:lstStyle/>
          <a:p>
            <a:pPr marL="38100">
              <a:lnSpc>
                <a:spcPts val="1430"/>
              </a:lnSpc>
            </a:pPr>
            <a:fld id="{81D60167-4931-47E6-BA6A-407CBD079E47}" type="slidenum">
              <a:rPr dirty="0">
                <a:latin typeface="Times New Roman" panose="02020603050405020304" pitchFamily="18" charset="0"/>
                <a:cs typeface="Times New Roman" panose="02020603050405020304" pitchFamily="18" charset="0"/>
              </a:rPr>
              <a:t>7</a:t>
            </a:fld>
            <a:endParaRPr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813415" cy="3014345"/>
          </a:xfrm>
          <a:prstGeom prst="rect">
            <a:avLst/>
          </a:prstGeom>
        </p:spPr>
        <p:txBody>
          <a:bodyPr vert="horz" wrap="square" lIns="0" tIns="5715" rIns="0" bIns="0" rtlCol="0">
            <a:spAutoFit/>
          </a:bodyPr>
          <a:lstStyle/>
          <a:p>
            <a:pPr marL="12700" marR="5080">
              <a:lnSpc>
                <a:spcPct val="102400"/>
              </a:lnSpc>
              <a:spcBef>
                <a:spcPts val="45"/>
              </a:spcBef>
            </a:pPr>
            <a:r>
              <a:rPr sz="2750" spc="-110" dirty="0">
                <a:latin typeface="Times New Roman" panose="02020603050405020304" pitchFamily="18" charset="0"/>
                <a:cs typeface="Times New Roman" panose="02020603050405020304" pitchFamily="18" charset="0"/>
              </a:rPr>
              <a:t>Our</a:t>
            </a:r>
            <a:r>
              <a:rPr sz="2750" spc="-28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AI-Powered</a:t>
            </a:r>
            <a:r>
              <a:rPr sz="2750" spc="-29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Garden</a:t>
            </a:r>
            <a:r>
              <a:rPr sz="2750" spc="-26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System</a:t>
            </a:r>
            <a:r>
              <a:rPr sz="2750" spc="-27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leverages</a:t>
            </a:r>
            <a:r>
              <a:rPr sz="2750" spc="-28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advanced</a:t>
            </a:r>
            <a:r>
              <a:rPr sz="2750" spc="-29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machine</a:t>
            </a:r>
            <a:r>
              <a:rPr sz="2750" spc="-285"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learning</a:t>
            </a:r>
            <a:r>
              <a:rPr sz="2750" spc="-23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and </a:t>
            </a:r>
            <a:r>
              <a:rPr sz="2750" spc="-844"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deep</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learning</a:t>
            </a:r>
            <a:r>
              <a:rPr sz="2750" spc="-29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technologies</a:t>
            </a:r>
            <a:r>
              <a:rPr sz="2750" spc="-27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to</a:t>
            </a:r>
            <a:r>
              <a:rPr sz="2750" spc="-30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enhance</a:t>
            </a:r>
            <a:r>
              <a:rPr sz="2750" spc="-19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garden</a:t>
            </a:r>
            <a:r>
              <a:rPr sz="2750" spc="-25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management.</a:t>
            </a:r>
            <a:r>
              <a:rPr sz="2750" spc="-265" dirty="0">
                <a:latin typeface="Times New Roman" panose="02020603050405020304" pitchFamily="18" charset="0"/>
                <a:cs typeface="Times New Roman" panose="02020603050405020304" pitchFamily="18" charset="0"/>
              </a:rPr>
              <a:t> </a:t>
            </a:r>
            <a:r>
              <a:rPr sz="2750" spc="-155" dirty="0">
                <a:latin typeface="Times New Roman" panose="02020603050405020304" pitchFamily="18" charset="0"/>
                <a:cs typeface="Times New Roman" panose="02020603050405020304" pitchFamily="18" charset="0"/>
              </a:rPr>
              <a:t>We</a:t>
            </a:r>
            <a:r>
              <a:rPr sz="2750" spc="-260" dirty="0">
                <a:latin typeface="Times New Roman" panose="02020603050405020304" pitchFamily="18" charset="0"/>
                <a:cs typeface="Times New Roman" panose="02020603050405020304" pitchFamily="18" charset="0"/>
              </a:rPr>
              <a:t> </a:t>
            </a:r>
            <a:r>
              <a:rPr sz="2750" spc="10" dirty="0">
                <a:latin typeface="Times New Roman" panose="02020603050405020304" pitchFamily="18" charset="0"/>
                <a:cs typeface="Times New Roman" panose="02020603050405020304" pitchFamily="18" charset="0"/>
              </a:rPr>
              <a:t>will</a:t>
            </a:r>
            <a:r>
              <a:rPr sz="2750" spc="-260" dirty="0">
                <a:latin typeface="Times New Roman" panose="02020603050405020304" pitchFamily="18" charset="0"/>
                <a:cs typeface="Times New Roman" panose="02020603050405020304" pitchFamily="18" charset="0"/>
              </a:rPr>
              <a:t> </a:t>
            </a:r>
            <a:r>
              <a:rPr sz="2750" spc="-105" dirty="0">
                <a:latin typeface="Times New Roman" panose="02020603050405020304" pitchFamily="18" charset="0"/>
                <a:cs typeface="Times New Roman" panose="02020603050405020304" pitchFamily="18" charset="0"/>
              </a:rPr>
              <a:t>cover:</a:t>
            </a:r>
            <a:endParaRPr sz="2750" dirty="0">
              <a:latin typeface="Times New Roman" panose="02020603050405020304" pitchFamily="18" charset="0"/>
              <a:cs typeface="Times New Roman" panose="02020603050405020304" pitchFamily="18" charset="0"/>
            </a:endParaRPr>
          </a:p>
          <a:p>
            <a:pPr marL="419100" marR="59055" indent="-407034">
              <a:lnSpc>
                <a:spcPts val="3379"/>
              </a:lnSpc>
              <a:spcBef>
                <a:spcPts val="125"/>
              </a:spcBef>
              <a:buFont typeface="Arial MT"/>
              <a:buChar char="•"/>
              <a:tabLst>
                <a:tab pos="419100" algn="l"/>
                <a:tab pos="419734" algn="l"/>
              </a:tabLst>
            </a:pPr>
            <a:r>
              <a:rPr sz="2750" b="1" spc="-70" dirty="0">
                <a:latin typeface="Times New Roman" panose="02020603050405020304" pitchFamily="18" charset="0"/>
                <a:cs typeface="Times New Roman" panose="02020603050405020304" pitchFamily="18" charset="0"/>
              </a:rPr>
              <a:t>P</a:t>
            </a:r>
            <a:r>
              <a:rPr sz="2750" b="1" spc="-25" dirty="0">
                <a:latin typeface="Times New Roman" panose="02020603050405020304" pitchFamily="18" charset="0"/>
                <a:cs typeface="Times New Roman" panose="02020603050405020304" pitchFamily="18" charset="0"/>
              </a:rPr>
              <a:t>r</a:t>
            </a:r>
            <a:r>
              <a:rPr sz="2750" b="1" spc="-160" dirty="0">
                <a:latin typeface="Times New Roman" panose="02020603050405020304" pitchFamily="18" charset="0"/>
                <a:cs typeface="Times New Roman" panose="02020603050405020304" pitchFamily="18" charset="0"/>
              </a:rPr>
              <a:t>e</a:t>
            </a:r>
            <a:r>
              <a:rPr sz="2750" b="1" spc="-100" dirty="0">
                <a:latin typeface="Times New Roman" panose="02020603050405020304" pitchFamily="18" charset="0"/>
                <a:cs typeface="Times New Roman" panose="02020603050405020304" pitchFamily="18" charset="0"/>
              </a:rPr>
              <a:t>d</a:t>
            </a:r>
            <a:r>
              <a:rPr sz="2750" b="1" spc="-75" dirty="0">
                <a:latin typeface="Times New Roman" panose="02020603050405020304" pitchFamily="18" charset="0"/>
                <a:cs typeface="Times New Roman" panose="02020603050405020304" pitchFamily="18" charset="0"/>
              </a:rPr>
              <a:t>i</a:t>
            </a:r>
            <a:r>
              <a:rPr sz="2750" b="1" spc="-60" dirty="0">
                <a:latin typeface="Times New Roman" panose="02020603050405020304" pitchFamily="18" charset="0"/>
                <a:cs typeface="Times New Roman" panose="02020603050405020304" pitchFamily="18" charset="0"/>
              </a:rPr>
              <a:t>c</a:t>
            </a:r>
            <a:r>
              <a:rPr sz="2750" b="1" spc="-114" dirty="0">
                <a:latin typeface="Times New Roman" panose="02020603050405020304" pitchFamily="18" charset="0"/>
                <a:cs typeface="Times New Roman" panose="02020603050405020304" pitchFamily="18" charset="0"/>
              </a:rPr>
              <a:t>t</a:t>
            </a:r>
            <a:r>
              <a:rPr sz="2750" b="1" spc="-145" dirty="0">
                <a:latin typeface="Times New Roman" panose="02020603050405020304" pitchFamily="18" charset="0"/>
                <a:cs typeface="Times New Roman" panose="02020603050405020304" pitchFamily="18" charset="0"/>
              </a:rPr>
              <a:t>i</a:t>
            </a:r>
            <a:r>
              <a:rPr sz="2750" b="1" spc="-30" dirty="0">
                <a:latin typeface="Times New Roman" panose="02020603050405020304" pitchFamily="18" charset="0"/>
                <a:cs typeface="Times New Roman" panose="02020603050405020304" pitchFamily="18" charset="0"/>
              </a:rPr>
              <a:t>v</a:t>
            </a:r>
            <a:r>
              <a:rPr sz="2750" b="1" spc="-170" dirty="0">
                <a:latin typeface="Times New Roman" panose="02020603050405020304" pitchFamily="18" charset="0"/>
                <a:cs typeface="Times New Roman" panose="02020603050405020304" pitchFamily="18" charset="0"/>
              </a:rPr>
              <a:t>e</a:t>
            </a:r>
            <a:r>
              <a:rPr sz="2750" b="1" spc="-220" dirty="0">
                <a:latin typeface="Times New Roman" panose="02020603050405020304" pitchFamily="18" charset="0"/>
                <a:cs typeface="Times New Roman" panose="02020603050405020304" pitchFamily="18" charset="0"/>
              </a:rPr>
              <a:t> </a:t>
            </a:r>
            <a:r>
              <a:rPr sz="2750" b="1" spc="285" dirty="0">
                <a:latin typeface="Times New Roman" panose="02020603050405020304" pitchFamily="18" charset="0"/>
                <a:cs typeface="Times New Roman" panose="02020603050405020304" pitchFamily="18" charset="0"/>
              </a:rPr>
              <a:t>I</a:t>
            </a:r>
            <a:r>
              <a:rPr sz="2750" b="1" spc="-125" dirty="0">
                <a:latin typeface="Times New Roman" panose="02020603050405020304" pitchFamily="18" charset="0"/>
                <a:cs typeface="Times New Roman" panose="02020603050405020304" pitchFamily="18" charset="0"/>
              </a:rPr>
              <a:t>rr</a:t>
            </a:r>
            <a:r>
              <a:rPr sz="2750" b="1" spc="-75" dirty="0">
                <a:latin typeface="Times New Roman" panose="02020603050405020304" pitchFamily="18" charset="0"/>
                <a:cs typeface="Times New Roman" panose="02020603050405020304" pitchFamily="18" charset="0"/>
              </a:rPr>
              <a:t>i</a:t>
            </a:r>
            <a:r>
              <a:rPr sz="2750" b="1" spc="-30" dirty="0">
                <a:latin typeface="Times New Roman" panose="02020603050405020304" pitchFamily="18" charset="0"/>
                <a:cs typeface="Times New Roman" panose="02020603050405020304" pitchFamily="18" charset="0"/>
              </a:rPr>
              <a:t>g</a:t>
            </a:r>
            <a:r>
              <a:rPr sz="2750" b="1" spc="25" dirty="0">
                <a:latin typeface="Times New Roman" panose="02020603050405020304" pitchFamily="18" charset="0"/>
                <a:cs typeface="Times New Roman" panose="02020603050405020304" pitchFamily="18" charset="0"/>
              </a:rPr>
              <a:t>a</a:t>
            </a:r>
            <a:r>
              <a:rPr sz="2750" b="1" spc="-190" dirty="0">
                <a:latin typeface="Times New Roman" panose="02020603050405020304" pitchFamily="18" charset="0"/>
                <a:cs typeface="Times New Roman" panose="02020603050405020304" pitchFamily="18" charset="0"/>
              </a:rPr>
              <a:t>t</a:t>
            </a:r>
            <a:r>
              <a:rPr sz="2750" b="1" spc="-75" dirty="0">
                <a:latin typeface="Times New Roman" panose="02020603050405020304" pitchFamily="18" charset="0"/>
                <a:cs typeface="Times New Roman" panose="02020603050405020304" pitchFamily="18" charset="0"/>
              </a:rPr>
              <a:t>i</a:t>
            </a:r>
            <a:r>
              <a:rPr sz="2750" b="1" spc="-135" dirty="0">
                <a:latin typeface="Times New Roman" panose="02020603050405020304" pitchFamily="18" charset="0"/>
                <a:cs typeface="Times New Roman" panose="02020603050405020304" pitchFamily="18" charset="0"/>
              </a:rPr>
              <a:t>o</a:t>
            </a:r>
            <a:r>
              <a:rPr sz="2750" b="1" spc="-145" dirty="0">
                <a:latin typeface="Times New Roman" panose="02020603050405020304" pitchFamily="18" charset="0"/>
                <a:cs typeface="Times New Roman" panose="02020603050405020304" pitchFamily="18" charset="0"/>
              </a:rPr>
              <a:t>n:</a:t>
            </a:r>
            <a:r>
              <a:rPr sz="2750" b="1" spc="-210" dirty="0">
                <a:latin typeface="Times New Roman" panose="02020603050405020304" pitchFamily="18" charset="0"/>
                <a:cs typeface="Times New Roman" panose="02020603050405020304" pitchFamily="18" charset="0"/>
              </a:rPr>
              <a:t> </a:t>
            </a:r>
            <a:r>
              <a:rPr sz="2750" spc="-150" dirty="0">
                <a:latin typeface="Times New Roman" panose="02020603050405020304" pitchFamily="18" charset="0"/>
                <a:cs typeface="Times New Roman" panose="02020603050405020304" pitchFamily="18" charset="0"/>
              </a:rPr>
              <a:t>O</a:t>
            </a:r>
            <a:r>
              <a:rPr sz="2750" spc="-100" dirty="0">
                <a:latin typeface="Times New Roman" panose="02020603050405020304" pitchFamily="18" charset="0"/>
                <a:cs typeface="Times New Roman" panose="02020603050405020304" pitchFamily="18" charset="0"/>
              </a:rPr>
              <a:t>p</a:t>
            </a:r>
            <a:r>
              <a:rPr sz="2750" spc="-30" dirty="0">
                <a:latin typeface="Times New Roman" panose="02020603050405020304" pitchFamily="18" charset="0"/>
                <a:cs typeface="Times New Roman" panose="02020603050405020304" pitchFamily="18" charset="0"/>
              </a:rPr>
              <a:t>t</a:t>
            </a:r>
            <a:r>
              <a:rPr sz="2750" spc="40" dirty="0">
                <a:latin typeface="Times New Roman" panose="02020603050405020304" pitchFamily="18" charset="0"/>
                <a:cs typeface="Times New Roman" panose="02020603050405020304" pitchFamily="18" charset="0"/>
              </a:rPr>
              <a:t>i</a:t>
            </a:r>
            <a:r>
              <a:rPr sz="2750" spc="-140" dirty="0">
                <a:latin typeface="Times New Roman" panose="02020603050405020304" pitchFamily="18" charset="0"/>
                <a:cs typeface="Times New Roman" panose="02020603050405020304" pitchFamily="18" charset="0"/>
              </a:rPr>
              <a:t>m</a:t>
            </a:r>
            <a:r>
              <a:rPr sz="2750" spc="40" dirty="0">
                <a:latin typeface="Times New Roman" panose="02020603050405020304" pitchFamily="18" charset="0"/>
                <a:cs typeface="Times New Roman" panose="02020603050405020304" pitchFamily="18" charset="0"/>
              </a:rPr>
              <a:t>i</a:t>
            </a:r>
            <a:r>
              <a:rPr sz="2750" spc="-100" dirty="0">
                <a:latin typeface="Times New Roman" panose="02020603050405020304" pitchFamily="18" charset="0"/>
                <a:cs typeface="Times New Roman" panose="02020603050405020304" pitchFamily="18" charset="0"/>
              </a:rPr>
              <a:t>z</a:t>
            </a:r>
            <a:r>
              <a:rPr sz="2750" spc="40"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24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wat</a:t>
            </a:r>
            <a:r>
              <a:rPr sz="2750" spc="-30" dirty="0">
                <a:latin typeface="Times New Roman" panose="02020603050405020304" pitchFamily="18" charset="0"/>
                <a:cs typeface="Times New Roman" panose="02020603050405020304" pitchFamily="18" charset="0"/>
              </a:rPr>
              <a:t>e</a:t>
            </a:r>
            <a:r>
              <a:rPr sz="2750" spc="-95" dirty="0">
                <a:latin typeface="Times New Roman" panose="02020603050405020304" pitchFamily="18" charset="0"/>
                <a:cs typeface="Times New Roman" panose="02020603050405020304" pitchFamily="18" charset="0"/>
              </a:rPr>
              <a:t>r</a:t>
            </a:r>
            <a:r>
              <a:rPr sz="2750" spc="40"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24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s</a:t>
            </a:r>
            <a:r>
              <a:rPr sz="2750" dirty="0">
                <a:latin typeface="Times New Roman" panose="02020603050405020304" pitchFamily="18" charset="0"/>
                <a:cs typeface="Times New Roman" panose="02020603050405020304" pitchFamily="18" charset="0"/>
              </a:rPr>
              <a:t>c</a:t>
            </a:r>
            <a:r>
              <a:rPr sz="2750" spc="-95" dirty="0">
                <a:latin typeface="Times New Roman" panose="02020603050405020304" pitchFamily="18" charset="0"/>
                <a:cs typeface="Times New Roman" panose="02020603050405020304" pitchFamily="18" charset="0"/>
              </a:rPr>
              <a:t>h</a:t>
            </a:r>
            <a:r>
              <a:rPr sz="2750" spc="-40" dirty="0">
                <a:latin typeface="Times New Roman" panose="02020603050405020304" pitchFamily="18" charset="0"/>
                <a:cs typeface="Times New Roman" panose="02020603050405020304" pitchFamily="18" charset="0"/>
              </a:rPr>
              <a:t>e</a:t>
            </a:r>
            <a:r>
              <a:rPr sz="2750" spc="-100" dirty="0">
                <a:latin typeface="Times New Roman" panose="02020603050405020304" pitchFamily="18" charset="0"/>
                <a:cs typeface="Times New Roman" panose="02020603050405020304" pitchFamily="18" charset="0"/>
              </a:rPr>
              <a:t>d</a:t>
            </a:r>
            <a:r>
              <a:rPr sz="2750" spc="-35" dirty="0">
                <a:latin typeface="Times New Roman" panose="02020603050405020304" pitchFamily="18" charset="0"/>
                <a:cs typeface="Times New Roman" panose="02020603050405020304" pitchFamily="18" charset="0"/>
              </a:rPr>
              <a:t>u</a:t>
            </a:r>
            <a:r>
              <a:rPr sz="2750" spc="-30" dirty="0">
                <a:latin typeface="Times New Roman" panose="02020603050405020304" pitchFamily="18" charset="0"/>
                <a:cs typeface="Times New Roman" panose="02020603050405020304" pitchFamily="18" charset="0"/>
              </a:rPr>
              <a:t>le</a:t>
            </a:r>
            <a:r>
              <a:rPr sz="2750" spc="-10" dirty="0">
                <a:latin typeface="Times New Roman" panose="02020603050405020304" pitchFamily="18" charset="0"/>
                <a:cs typeface="Times New Roman" panose="02020603050405020304" pitchFamily="18" charset="0"/>
              </a:rPr>
              <a:t>s</a:t>
            </a:r>
            <a:r>
              <a:rPr sz="2750" spc="-280" dirty="0">
                <a:latin typeface="Times New Roman" panose="02020603050405020304" pitchFamily="18" charset="0"/>
                <a:cs typeface="Times New Roman" panose="02020603050405020304" pitchFamily="18" charset="0"/>
              </a:rPr>
              <a:t> </a:t>
            </a:r>
            <a:r>
              <a:rPr sz="2750" spc="-25" dirty="0">
                <a:latin typeface="Times New Roman" panose="02020603050405020304" pitchFamily="18" charset="0"/>
                <a:cs typeface="Times New Roman" panose="02020603050405020304" pitchFamily="18" charset="0"/>
              </a:rPr>
              <a:t>b</a:t>
            </a:r>
            <a:r>
              <a:rPr sz="2750" spc="-100" dirty="0">
                <a:latin typeface="Times New Roman" panose="02020603050405020304" pitchFamily="18" charset="0"/>
                <a:cs typeface="Times New Roman" panose="02020603050405020304" pitchFamily="18" charset="0"/>
              </a:rPr>
              <a:t>a</a:t>
            </a:r>
            <a:r>
              <a:rPr sz="2750" spc="-30" dirty="0">
                <a:latin typeface="Times New Roman" panose="02020603050405020304" pitchFamily="18" charset="0"/>
                <a:cs typeface="Times New Roman" panose="02020603050405020304" pitchFamily="18" charset="0"/>
              </a:rPr>
              <a:t>s</a:t>
            </a:r>
            <a:r>
              <a:rPr sz="2750" spc="-100" dirty="0">
                <a:latin typeface="Times New Roman" panose="02020603050405020304" pitchFamily="18" charset="0"/>
                <a:cs typeface="Times New Roman" panose="02020603050405020304" pitchFamily="18" charset="0"/>
              </a:rPr>
              <a:t>e</a:t>
            </a:r>
            <a:r>
              <a:rPr sz="2750" spc="-65" dirty="0">
                <a:latin typeface="Times New Roman" panose="02020603050405020304" pitchFamily="18" charset="0"/>
                <a:cs typeface="Times New Roman" panose="02020603050405020304" pitchFamily="18" charset="0"/>
              </a:rPr>
              <a:t>d</a:t>
            </a:r>
            <a:r>
              <a:rPr sz="2750" spc="-220"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o</a:t>
            </a:r>
            <a:r>
              <a:rPr sz="2750" spc="-110" dirty="0">
                <a:latin typeface="Times New Roman" panose="02020603050405020304" pitchFamily="18" charset="0"/>
                <a:cs typeface="Times New Roman" panose="02020603050405020304" pitchFamily="18" charset="0"/>
              </a:rPr>
              <a:t>n</a:t>
            </a:r>
            <a:r>
              <a:rPr sz="2750" spc="-265"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wea</a:t>
            </a:r>
            <a:r>
              <a:rPr sz="2750" spc="-30" dirty="0">
                <a:latin typeface="Times New Roman" panose="02020603050405020304" pitchFamily="18" charset="0"/>
                <a:cs typeface="Times New Roman" panose="02020603050405020304" pitchFamily="18" charset="0"/>
              </a:rPr>
              <a:t>t</a:t>
            </a:r>
            <a:r>
              <a:rPr sz="2750" spc="-95" dirty="0">
                <a:latin typeface="Times New Roman" panose="02020603050405020304" pitchFamily="18" charset="0"/>
                <a:cs typeface="Times New Roman" panose="02020603050405020304" pitchFamily="18" charset="0"/>
              </a:rPr>
              <a:t>h</a:t>
            </a:r>
            <a:r>
              <a:rPr sz="2750" spc="-40" dirty="0">
                <a:latin typeface="Times New Roman" panose="02020603050405020304" pitchFamily="18" charset="0"/>
                <a:cs typeface="Times New Roman" panose="02020603050405020304" pitchFamily="18" charset="0"/>
              </a:rPr>
              <a:t>e</a:t>
            </a:r>
            <a:r>
              <a:rPr sz="2750" spc="-65" dirty="0">
                <a:latin typeface="Times New Roman" panose="02020603050405020304" pitchFamily="18" charset="0"/>
                <a:cs typeface="Times New Roman" panose="02020603050405020304" pitchFamily="18" charset="0"/>
              </a:rPr>
              <a:t>r  </a:t>
            </a:r>
            <a:r>
              <a:rPr sz="2750" spc="-90" dirty="0">
                <a:latin typeface="Times New Roman" panose="02020603050405020304" pitchFamily="18" charset="0"/>
                <a:cs typeface="Times New Roman" panose="02020603050405020304" pitchFamily="18" charset="0"/>
              </a:rPr>
              <a:t>and</a:t>
            </a:r>
            <a:r>
              <a:rPr sz="2750" spc="-220" dirty="0">
                <a:latin typeface="Times New Roman" panose="02020603050405020304" pitchFamily="18" charset="0"/>
                <a:cs typeface="Times New Roman" panose="02020603050405020304" pitchFamily="18" charset="0"/>
              </a:rPr>
              <a:t> </a:t>
            </a:r>
            <a:r>
              <a:rPr sz="2750" spc="-20" dirty="0">
                <a:latin typeface="Times New Roman" panose="02020603050405020304" pitchFamily="18" charset="0"/>
                <a:cs typeface="Times New Roman" panose="02020603050405020304" pitchFamily="18" charset="0"/>
              </a:rPr>
              <a:t>soil</a:t>
            </a:r>
            <a:r>
              <a:rPr sz="2750" spc="-270"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data.</a:t>
            </a:r>
            <a:endParaRPr sz="2750" dirty="0">
              <a:latin typeface="Times New Roman" panose="02020603050405020304" pitchFamily="18" charset="0"/>
              <a:cs typeface="Times New Roman" panose="02020603050405020304" pitchFamily="18" charset="0"/>
            </a:endParaRPr>
          </a:p>
          <a:p>
            <a:pPr marL="419100" indent="-407034">
              <a:lnSpc>
                <a:spcPts val="3254"/>
              </a:lnSpc>
              <a:buFont typeface="Arial MT"/>
              <a:buChar char="•"/>
              <a:tabLst>
                <a:tab pos="419100" algn="l"/>
                <a:tab pos="419734" algn="l"/>
              </a:tabLst>
            </a:pPr>
            <a:r>
              <a:rPr sz="2750" b="1" spc="-105" dirty="0">
                <a:latin typeface="Times New Roman" panose="02020603050405020304" pitchFamily="18" charset="0"/>
                <a:cs typeface="Times New Roman" panose="02020603050405020304" pitchFamily="18" charset="0"/>
              </a:rPr>
              <a:t>Growth</a:t>
            </a:r>
            <a:r>
              <a:rPr sz="2750" b="1" spc="-229" dirty="0">
                <a:latin typeface="Times New Roman" panose="02020603050405020304" pitchFamily="18" charset="0"/>
                <a:cs typeface="Times New Roman" panose="02020603050405020304" pitchFamily="18" charset="0"/>
              </a:rPr>
              <a:t> </a:t>
            </a:r>
            <a:r>
              <a:rPr sz="2750" b="1" spc="-100" dirty="0">
                <a:latin typeface="Times New Roman" panose="02020603050405020304" pitchFamily="18" charset="0"/>
                <a:cs typeface="Times New Roman" panose="02020603050405020304" pitchFamily="18" charset="0"/>
              </a:rPr>
              <a:t>Tracking:</a:t>
            </a:r>
            <a:r>
              <a:rPr sz="2750" b="1" spc="-22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Monitoring</a:t>
            </a:r>
            <a:r>
              <a:rPr sz="2750" spc="-31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plant</a:t>
            </a:r>
            <a:r>
              <a:rPr sz="2750" spc="-245"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growth</a:t>
            </a:r>
            <a:r>
              <a:rPr sz="2750" spc="-260" dirty="0">
                <a:latin typeface="Times New Roman" panose="02020603050405020304" pitchFamily="18" charset="0"/>
                <a:cs typeface="Times New Roman" panose="02020603050405020304" pitchFamily="18" charset="0"/>
              </a:rPr>
              <a:t> </a:t>
            </a:r>
            <a:r>
              <a:rPr sz="2750" spc="-100" dirty="0">
                <a:latin typeface="Times New Roman" panose="02020603050405020304" pitchFamily="18" charset="0"/>
                <a:cs typeface="Times New Roman" panose="02020603050405020304" pitchFamily="18" charset="0"/>
              </a:rPr>
              <a:t>through</a:t>
            </a:r>
            <a:r>
              <a:rPr sz="2750" spc="-265" dirty="0">
                <a:latin typeface="Times New Roman" panose="02020603050405020304" pitchFamily="18" charset="0"/>
                <a:cs typeface="Times New Roman" panose="02020603050405020304" pitchFamily="18" charset="0"/>
              </a:rPr>
              <a:t> </a:t>
            </a:r>
            <a:r>
              <a:rPr sz="2750" spc="-105" dirty="0">
                <a:latin typeface="Times New Roman" panose="02020603050405020304" pitchFamily="18" charset="0"/>
                <a:cs typeface="Times New Roman" panose="02020603050405020304" pitchFamily="18" charset="0"/>
              </a:rPr>
              <a:t>image</a:t>
            </a:r>
            <a:r>
              <a:rPr sz="2750" spc="-210" dirty="0">
                <a:latin typeface="Times New Roman" panose="02020603050405020304" pitchFamily="18" charset="0"/>
                <a:cs typeface="Times New Roman" panose="02020603050405020304" pitchFamily="18" charset="0"/>
              </a:rPr>
              <a:t> </a:t>
            </a:r>
            <a:r>
              <a:rPr sz="2750" spc="-60" dirty="0">
                <a:latin typeface="Times New Roman" panose="02020603050405020304" pitchFamily="18" charset="0"/>
                <a:cs typeface="Times New Roman" panose="02020603050405020304" pitchFamily="18" charset="0"/>
              </a:rPr>
              <a:t>analysis.</a:t>
            </a:r>
            <a:endParaRPr sz="2750" dirty="0">
              <a:latin typeface="Times New Roman" panose="02020603050405020304" pitchFamily="18" charset="0"/>
              <a:cs typeface="Times New Roman" panose="02020603050405020304" pitchFamily="18" charset="0"/>
            </a:endParaRPr>
          </a:p>
          <a:p>
            <a:pPr marL="419100" marR="641985" indent="-407034">
              <a:lnSpc>
                <a:spcPts val="3379"/>
              </a:lnSpc>
              <a:spcBef>
                <a:spcPts val="30"/>
              </a:spcBef>
              <a:buFont typeface="Arial MT"/>
              <a:buChar char="•"/>
              <a:tabLst>
                <a:tab pos="419100" algn="l"/>
                <a:tab pos="419734" algn="l"/>
              </a:tabLst>
            </a:pPr>
            <a:r>
              <a:rPr sz="2750" b="1" spc="-50" dirty="0">
                <a:latin typeface="Times New Roman" panose="02020603050405020304" pitchFamily="18" charset="0"/>
                <a:cs typeface="Times New Roman" panose="02020603050405020304" pitchFamily="18" charset="0"/>
              </a:rPr>
              <a:t>Plant</a:t>
            </a:r>
            <a:r>
              <a:rPr sz="2750" b="1" spc="-210" dirty="0">
                <a:latin typeface="Times New Roman" panose="02020603050405020304" pitchFamily="18" charset="0"/>
                <a:cs typeface="Times New Roman" panose="02020603050405020304" pitchFamily="18" charset="0"/>
              </a:rPr>
              <a:t> </a:t>
            </a:r>
            <a:r>
              <a:rPr sz="2750" b="1" spc="-45" dirty="0">
                <a:latin typeface="Times New Roman" panose="02020603050405020304" pitchFamily="18" charset="0"/>
                <a:cs typeface="Times New Roman" panose="02020603050405020304" pitchFamily="18" charset="0"/>
              </a:rPr>
              <a:t>Disease</a:t>
            </a:r>
            <a:r>
              <a:rPr sz="2750" b="1" spc="-204" dirty="0">
                <a:latin typeface="Times New Roman" panose="02020603050405020304" pitchFamily="18" charset="0"/>
                <a:cs typeface="Times New Roman" panose="02020603050405020304" pitchFamily="18" charset="0"/>
              </a:rPr>
              <a:t> </a:t>
            </a:r>
            <a:r>
              <a:rPr sz="2750" b="1" spc="-60" dirty="0">
                <a:latin typeface="Times New Roman" panose="02020603050405020304" pitchFamily="18" charset="0"/>
                <a:cs typeface="Times New Roman" panose="02020603050405020304" pitchFamily="18" charset="0"/>
              </a:rPr>
              <a:t>Classification:</a:t>
            </a:r>
            <a:r>
              <a:rPr sz="2750" b="1" spc="-24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Identifying</a:t>
            </a:r>
            <a:r>
              <a:rPr sz="2750" spc="-31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plant</a:t>
            </a:r>
            <a:r>
              <a:rPr sz="2750" spc="-245"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diseases</a:t>
            </a:r>
            <a:r>
              <a:rPr sz="2750" spc="-210"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using</a:t>
            </a:r>
            <a:r>
              <a:rPr sz="2750" spc="-310" dirty="0">
                <a:latin typeface="Times New Roman" panose="02020603050405020304" pitchFamily="18" charset="0"/>
                <a:cs typeface="Times New Roman" panose="02020603050405020304" pitchFamily="18" charset="0"/>
              </a:rPr>
              <a:t> </a:t>
            </a:r>
            <a:r>
              <a:rPr sz="2750" spc="-55" dirty="0">
                <a:latin typeface="Times New Roman" panose="02020603050405020304" pitchFamily="18" charset="0"/>
                <a:cs typeface="Times New Roman" panose="02020603050405020304" pitchFamily="18" charset="0"/>
              </a:rPr>
              <a:t>deep </a:t>
            </a:r>
            <a:r>
              <a:rPr sz="2750" spc="-844"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l</a:t>
            </a:r>
            <a:r>
              <a:rPr sz="2750" spc="-25" dirty="0">
                <a:latin typeface="Times New Roman" panose="02020603050405020304" pitchFamily="18" charset="0"/>
                <a:cs typeface="Times New Roman" panose="02020603050405020304" pitchFamily="18" charset="0"/>
              </a:rPr>
              <a:t>e</a:t>
            </a:r>
            <a:r>
              <a:rPr sz="2750" spc="-100" dirty="0">
                <a:latin typeface="Times New Roman" panose="02020603050405020304" pitchFamily="18" charset="0"/>
                <a:cs typeface="Times New Roman" panose="02020603050405020304" pitchFamily="18" charset="0"/>
              </a:rPr>
              <a:t>a</a:t>
            </a:r>
            <a:r>
              <a:rPr sz="2750" spc="-90" dirty="0">
                <a:latin typeface="Times New Roman" panose="02020603050405020304" pitchFamily="18" charset="0"/>
                <a:cs typeface="Times New Roman" panose="02020603050405020304" pitchFamily="18" charset="0"/>
              </a:rPr>
              <a:t>r</a:t>
            </a:r>
            <a:r>
              <a:rPr sz="2750" spc="-75" dirty="0">
                <a:latin typeface="Times New Roman" panose="02020603050405020304" pitchFamily="18" charset="0"/>
                <a:cs typeface="Times New Roman" panose="02020603050405020304" pitchFamily="18" charset="0"/>
              </a:rPr>
              <a:t>n</a:t>
            </a:r>
            <a:r>
              <a:rPr sz="2750" spc="5" dirty="0">
                <a:latin typeface="Times New Roman" panose="02020603050405020304" pitchFamily="18" charset="0"/>
                <a:cs typeface="Times New Roman" panose="02020603050405020304" pitchFamily="18" charset="0"/>
              </a:rPr>
              <a:t>i</a:t>
            </a:r>
            <a:r>
              <a:rPr sz="2750" spc="-155" dirty="0">
                <a:latin typeface="Times New Roman" panose="02020603050405020304" pitchFamily="18" charset="0"/>
                <a:cs typeface="Times New Roman" panose="02020603050405020304" pitchFamily="18" charset="0"/>
              </a:rPr>
              <a:t>ng</a:t>
            </a:r>
            <a:r>
              <a:rPr sz="2750" spc="-235" dirty="0">
                <a:latin typeface="Times New Roman" panose="02020603050405020304" pitchFamily="18" charset="0"/>
                <a:cs typeface="Times New Roman" panose="02020603050405020304" pitchFamily="18" charset="0"/>
              </a:rPr>
              <a:t> </a:t>
            </a:r>
            <a:r>
              <a:rPr sz="2750" spc="-135" dirty="0">
                <a:latin typeface="Times New Roman" panose="02020603050405020304" pitchFamily="18" charset="0"/>
                <a:cs typeface="Times New Roman" panose="02020603050405020304" pitchFamily="18" charset="0"/>
              </a:rPr>
              <a:t>m</a:t>
            </a:r>
            <a:r>
              <a:rPr sz="2750" spc="-70" dirty="0">
                <a:latin typeface="Times New Roman" panose="02020603050405020304" pitchFamily="18" charset="0"/>
                <a:cs typeface="Times New Roman" panose="02020603050405020304" pitchFamily="18" charset="0"/>
              </a:rPr>
              <a:t>o</a:t>
            </a:r>
            <a:r>
              <a:rPr sz="2750" spc="-95" dirty="0">
                <a:latin typeface="Times New Roman" panose="02020603050405020304" pitchFamily="18" charset="0"/>
                <a:cs typeface="Times New Roman" panose="02020603050405020304" pitchFamily="18" charset="0"/>
              </a:rPr>
              <a:t>d</a:t>
            </a:r>
            <a:r>
              <a:rPr sz="2750" spc="-25" dirty="0">
                <a:latin typeface="Times New Roman" panose="02020603050405020304" pitchFamily="18" charset="0"/>
                <a:cs typeface="Times New Roman" panose="02020603050405020304" pitchFamily="18" charset="0"/>
              </a:rPr>
              <a:t>e</a:t>
            </a:r>
            <a:r>
              <a:rPr sz="2750" spc="45" dirty="0">
                <a:latin typeface="Times New Roman" panose="02020603050405020304" pitchFamily="18" charset="0"/>
                <a:cs typeface="Times New Roman" panose="02020603050405020304" pitchFamily="18" charset="0"/>
              </a:rPr>
              <a:t>l</a:t>
            </a:r>
            <a:r>
              <a:rPr sz="2750" spc="-30" dirty="0">
                <a:latin typeface="Times New Roman" panose="02020603050405020304" pitchFamily="18" charset="0"/>
                <a:cs typeface="Times New Roman" panose="02020603050405020304" pitchFamily="18" charset="0"/>
              </a:rPr>
              <a:t>s</a:t>
            </a:r>
            <a:r>
              <a:rPr sz="2750" spc="-145" dirty="0">
                <a:latin typeface="Times New Roman" panose="02020603050405020304" pitchFamily="18" charset="0"/>
                <a:cs typeface="Times New Roman" panose="02020603050405020304" pitchFamily="18" charset="0"/>
              </a:rPr>
              <a:t>.</a:t>
            </a:r>
            <a:endParaRPr sz="2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7341870" cy="758190"/>
          </a:xfrm>
          <a:prstGeom prst="rect">
            <a:avLst/>
          </a:prstGeom>
        </p:spPr>
        <p:txBody>
          <a:bodyPr vert="horz" wrap="square" lIns="0" tIns="13335" rIns="0" bIns="0" rtlCol="0">
            <a:spAutoFit/>
          </a:bodyPr>
          <a:lstStyle/>
          <a:p>
            <a:pPr marL="12700">
              <a:lnSpc>
                <a:spcPct val="100000"/>
              </a:lnSpc>
              <a:spcBef>
                <a:spcPts val="105"/>
              </a:spcBef>
            </a:pPr>
            <a:r>
              <a:rPr sz="4800" u="none" spc="-145" dirty="0">
                <a:solidFill>
                  <a:srgbClr val="EE8500"/>
                </a:solidFill>
                <a:uFill>
                  <a:solidFill>
                    <a:srgbClr val="EE8500"/>
                  </a:solidFill>
                </a:uFill>
                <a:latin typeface="Times New Roman" panose="02020603050405020304" pitchFamily="18" charset="0"/>
                <a:cs typeface="Times New Roman" panose="02020603050405020304" pitchFamily="18" charset="0"/>
              </a:rPr>
              <a:t>P</a:t>
            </a:r>
            <a:r>
              <a:rPr sz="4800" u="none" spc="-85" dirty="0">
                <a:solidFill>
                  <a:srgbClr val="EE8500"/>
                </a:solidFill>
                <a:uFill>
                  <a:solidFill>
                    <a:srgbClr val="EE8500"/>
                  </a:solidFill>
                </a:uFill>
                <a:latin typeface="Times New Roman" panose="02020603050405020304" pitchFamily="18" charset="0"/>
                <a:cs typeface="Times New Roman" panose="02020603050405020304" pitchFamily="18" charset="0"/>
              </a:rPr>
              <a:t>r</a:t>
            </a:r>
            <a:r>
              <a:rPr sz="4800" u="none" spc="-360" dirty="0">
                <a:solidFill>
                  <a:srgbClr val="EE8500"/>
                </a:solidFill>
                <a:uFill>
                  <a:solidFill>
                    <a:srgbClr val="EE8500"/>
                  </a:solidFill>
                </a:uFill>
                <a:latin typeface="Times New Roman" panose="02020603050405020304" pitchFamily="18" charset="0"/>
                <a:cs typeface="Times New Roman" panose="02020603050405020304" pitchFamily="18" charset="0"/>
              </a:rPr>
              <a:t>e</a:t>
            </a:r>
            <a:r>
              <a:rPr sz="4800" u="none" spc="-160" dirty="0">
                <a:solidFill>
                  <a:srgbClr val="EE8500"/>
                </a:solidFill>
                <a:uFill>
                  <a:solidFill>
                    <a:srgbClr val="EE8500"/>
                  </a:solidFill>
                </a:uFill>
                <a:latin typeface="Times New Roman" panose="02020603050405020304" pitchFamily="18" charset="0"/>
                <a:cs typeface="Times New Roman" panose="02020603050405020304" pitchFamily="18" charset="0"/>
              </a:rPr>
              <a:t>d</a:t>
            </a:r>
            <a:r>
              <a:rPr sz="4800" u="none" spc="-165" dirty="0">
                <a:solidFill>
                  <a:srgbClr val="EE8500"/>
                </a:solidFill>
                <a:uFill>
                  <a:solidFill>
                    <a:srgbClr val="EE8500"/>
                  </a:solidFill>
                </a:uFill>
                <a:latin typeface="Times New Roman" panose="02020603050405020304" pitchFamily="18" charset="0"/>
                <a:cs typeface="Times New Roman" panose="02020603050405020304" pitchFamily="18" charset="0"/>
              </a:rPr>
              <a:t>i</a:t>
            </a:r>
            <a:r>
              <a:rPr sz="4800" u="none" spc="-240" dirty="0">
                <a:solidFill>
                  <a:srgbClr val="EE8500"/>
                </a:solidFill>
                <a:uFill>
                  <a:solidFill>
                    <a:srgbClr val="EE8500"/>
                  </a:solidFill>
                </a:uFill>
                <a:latin typeface="Times New Roman" panose="02020603050405020304" pitchFamily="18" charset="0"/>
                <a:cs typeface="Times New Roman" panose="02020603050405020304" pitchFamily="18" charset="0"/>
              </a:rPr>
              <a:t>ct</a:t>
            </a:r>
            <a:r>
              <a:rPr sz="4800" u="none" spc="-140" dirty="0">
                <a:solidFill>
                  <a:srgbClr val="EE8500"/>
                </a:solidFill>
                <a:uFill>
                  <a:solidFill>
                    <a:srgbClr val="EE8500"/>
                  </a:solidFill>
                </a:uFill>
                <a:latin typeface="Times New Roman" panose="02020603050405020304" pitchFamily="18" charset="0"/>
                <a:cs typeface="Times New Roman" panose="02020603050405020304" pitchFamily="18" charset="0"/>
              </a:rPr>
              <a:t>i</a:t>
            </a:r>
            <a:r>
              <a:rPr sz="4800" u="none" spc="-210" dirty="0">
                <a:solidFill>
                  <a:srgbClr val="EE8500"/>
                </a:solidFill>
                <a:uFill>
                  <a:solidFill>
                    <a:srgbClr val="EE8500"/>
                  </a:solidFill>
                </a:uFill>
                <a:latin typeface="Times New Roman" panose="02020603050405020304" pitchFamily="18" charset="0"/>
                <a:cs typeface="Times New Roman" panose="02020603050405020304" pitchFamily="18" charset="0"/>
              </a:rPr>
              <a:t>v</a:t>
            </a:r>
            <a:r>
              <a:rPr sz="4800" u="none" spc="-305" dirty="0">
                <a:solidFill>
                  <a:srgbClr val="EE8500"/>
                </a:solidFill>
                <a:uFill>
                  <a:solidFill>
                    <a:srgbClr val="EE8500"/>
                  </a:solidFill>
                </a:uFill>
                <a:latin typeface="Times New Roman" panose="02020603050405020304" pitchFamily="18" charset="0"/>
                <a:cs typeface="Times New Roman" panose="02020603050405020304" pitchFamily="18" charset="0"/>
              </a:rPr>
              <a:t>e</a:t>
            </a:r>
            <a:r>
              <a:rPr sz="4800" u="none" spc="-455" dirty="0">
                <a:uFill>
                  <a:solidFill>
                    <a:srgbClr val="EE8500"/>
                  </a:solidFill>
                </a:uFill>
                <a:latin typeface="Times New Roman" panose="02020603050405020304" pitchFamily="18" charset="0"/>
                <a:cs typeface="Times New Roman" panose="02020603050405020304" pitchFamily="18" charset="0"/>
              </a:rPr>
              <a:t> </a:t>
            </a:r>
            <a:r>
              <a:rPr lang="en-IN" sz="4800" u="none" spc="-300" dirty="0" err="1">
                <a:uFill>
                  <a:solidFill>
                    <a:srgbClr val="EE8500"/>
                  </a:solidFill>
                </a:uFill>
                <a:latin typeface="Times New Roman" panose="02020603050405020304" pitchFamily="18" charset="0"/>
                <a:cs typeface="Times New Roman" panose="02020603050405020304" pitchFamily="18" charset="0"/>
              </a:rPr>
              <a:t>Ir</a:t>
            </a:r>
            <a:r>
              <a:rPr sz="4800" u="none" spc="-300" dirty="0" err="1">
                <a:uFill>
                  <a:solidFill>
                    <a:srgbClr val="EE8500"/>
                  </a:solidFill>
                </a:uFill>
                <a:latin typeface="Times New Roman" panose="02020603050405020304" pitchFamily="18" charset="0"/>
                <a:cs typeface="Times New Roman" panose="02020603050405020304" pitchFamily="18" charset="0"/>
              </a:rPr>
              <a:t>rigation</a:t>
            </a:r>
            <a:r>
              <a:rPr sz="4800" u="none" spc="-300" dirty="0">
                <a:uFill>
                  <a:solidFill>
                    <a:srgbClr val="EE8500"/>
                  </a:solidFill>
                </a:uFill>
                <a:latin typeface="Times New Roman" panose="02020603050405020304" pitchFamily="18" charset="0"/>
                <a:cs typeface="Times New Roman" panose="02020603050405020304" pitchFamily="18" charset="0"/>
              </a:rPr>
              <a:t> System</a:t>
            </a:r>
            <a:endParaRPr sz="4800" u="none" spc="-3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8</a:t>
            </a:fld>
            <a:endParaRPr dirty="0"/>
          </a:p>
        </p:txBody>
      </p:sp>
      <p:sp>
        <p:nvSpPr>
          <p:cNvPr id="3" name="object 3"/>
          <p:cNvSpPr txBox="1"/>
          <p:nvPr/>
        </p:nvSpPr>
        <p:spPr>
          <a:xfrm>
            <a:off x="575944" y="1511998"/>
            <a:ext cx="10869930" cy="3443604"/>
          </a:xfrm>
          <a:prstGeom prst="rect">
            <a:avLst/>
          </a:prstGeom>
        </p:spPr>
        <p:txBody>
          <a:bodyPr vert="horz" wrap="square" lIns="0" tIns="5715" rIns="0" bIns="0" rtlCol="0">
            <a:spAutoFit/>
          </a:bodyPr>
          <a:lstStyle/>
          <a:p>
            <a:pPr marL="12700" marR="5080">
              <a:lnSpc>
                <a:spcPct val="102400"/>
              </a:lnSpc>
              <a:spcBef>
                <a:spcPts val="45"/>
              </a:spcBef>
            </a:pPr>
            <a:r>
              <a:rPr sz="2750" spc="-150" dirty="0">
                <a:latin typeface="Times New Roman" panose="02020603050405020304" pitchFamily="18" charset="0"/>
                <a:cs typeface="Times New Roman" panose="02020603050405020304" pitchFamily="18" charset="0"/>
              </a:rPr>
              <a:t>The predictive irrigation system utilizes a deep learning model to provide  irrigation recommendations. By analyzing weather data and soil moisture  levels, the model predicts the optimal times and amounts for watering. This  ensures efficient water usage and healthier plants.</a:t>
            </a:r>
          </a:p>
          <a:p>
            <a:pPr>
              <a:lnSpc>
                <a:spcPct val="100000"/>
              </a:lnSpc>
              <a:spcBef>
                <a:spcPts val="5"/>
              </a:spcBef>
            </a:pPr>
            <a:endParaRPr sz="2800" spc="-150" dirty="0">
              <a:latin typeface="Times New Roman" panose="02020603050405020304" pitchFamily="18" charset="0"/>
              <a:cs typeface="Times New Roman" panose="02020603050405020304" pitchFamily="18" charset="0"/>
            </a:endParaRPr>
          </a:p>
          <a:p>
            <a:pPr marL="419100" indent="-407034">
              <a:lnSpc>
                <a:spcPct val="100000"/>
              </a:lnSpc>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Inputs: </a:t>
            </a:r>
            <a:r>
              <a:rPr sz="2750" spc="-150" dirty="0">
                <a:latin typeface="Times New Roman" panose="02020603050405020304" pitchFamily="18" charset="0"/>
                <a:cs typeface="Times New Roman" panose="02020603050405020304" pitchFamily="18" charset="0"/>
              </a:rPr>
              <a:t>Weather data, soil moisture.</a:t>
            </a:r>
          </a:p>
          <a:p>
            <a:pPr marL="419100" indent="-407034">
              <a:lnSpc>
                <a:spcPct val="100000"/>
              </a:lnSpc>
              <a:spcBef>
                <a:spcPts val="80"/>
              </a:spcBef>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Outputs: </a:t>
            </a:r>
            <a:r>
              <a:rPr sz="2750" spc="-150" dirty="0">
                <a:latin typeface="Times New Roman" panose="02020603050405020304" pitchFamily="18" charset="0"/>
                <a:cs typeface="Times New Roman" panose="02020603050405020304" pitchFamily="18" charset="0"/>
              </a:rPr>
              <a:t>Irrigation recommendations.</a:t>
            </a:r>
          </a:p>
          <a:p>
            <a:pPr marL="419100" indent="-407034">
              <a:lnSpc>
                <a:spcPct val="100000"/>
              </a:lnSpc>
              <a:spcBef>
                <a:spcPts val="80"/>
              </a:spcBef>
              <a:buFont typeface="Arial MT"/>
              <a:buChar char="•"/>
              <a:tabLst>
                <a:tab pos="419100" algn="l"/>
                <a:tab pos="419734" algn="l"/>
              </a:tabLst>
            </a:pPr>
            <a:r>
              <a:rPr sz="2750" b="1" spc="-150" dirty="0">
                <a:latin typeface="Times New Roman" panose="02020603050405020304" pitchFamily="18" charset="0"/>
                <a:cs typeface="Times New Roman" panose="02020603050405020304" pitchFamily="18" charset="0"/>
              </a:rPr>
              <a:t>Benefits: </a:t>
            </a:r>
            <a:r>
              <a:rPr sz="2750" spc="-150" dirty="0">
                <a:latin typeface="Times New Roman" panose="02020603050405020304" pitchFamily="18" charset="0"/>
                <a:cs typeface="Times New Roman" panose="02020603050405020304" pitchFamily="18" charset="0"/>
              </a:rPr>
              <a:t>Reduces water wastage, improves plant health.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44" y="573087"/>
            <a:ext cx="10244455" cy="758190"/>
          </a:xfrm>
          <a:prstGeom prst="rect">
            <a:avLst/>
          </a:prstGeom>
        </p:spPr>
        <p:txBody>
          <a:bodyPr vert="horz" wrap="square" lIns="0" tIns="13335" rIns="0" bIns="0" rtlCol="0">
            <a:spAutoFit/>
          </a:bodyPr>
          <a:lstStyle/>
          <a:p>
            <a:pPr marL="12700">
              <a:lnSpc>
                <a:spcPct val="100000"/>
              </a:lnSpc>
              <a:spcBef>
                <a:spcPts val="105"/>
              </a:spcBef>
            </a:pPr>
            <a:r>
              <a:rPr sz="4800" u="none" spc="-85" dirty="0">
                <a:solidFill>
                  <a:srgbClr val="EE8500"/>
                </a:solidFill>
                <a:latin typeface="Times New Roman" panose="02020603050405020304" pitchFamily="18" charset="0"/>
                <a:cs typeface="Times New Roman" panose="02020603050405020304" pitchFamily="18" charset="0"/>
              </a:rPr>
              <a:t>D</a:t>
            </a:r>
            <a:r>
              <a:rPr sz="4800" u="none" spc="-140" dirty="0">
                <a:solidFill>
                  <a:srgbClr val="EE8500"/>
                </a:solidFill>
                <a:latin typeface="Times New Roman" panose="02020603050405020304" pitchFamily="18" charset="0"/>
                <a:cs typeface="Times New Roman" panose="02020603050405020304" pitchFamily="18" charset="0"/>
              </a:rPr>
              <a:t>ata</a:t>
            </a:r>
            <a:r>
              <a:rPr sz="4800" u="none" spc="-400" dirty="0">
                <a:solidFill>
                  <a:srgbClr val="EE8500"/>
                </a:solidFill>
                <a:latin typeface="Times New Roman" panose="02020603050405020304" pitchFamily="18" charset="0"/>
                <a:cs typeface="Times New Roman" panose="02020603050405020304" pitchFamily="18" charset="0"/>
              </a:rPr>
              <a:t> </a:t>
            </a:r>
            <a:r>
              <a:rPr sz="4800" u="none" spc="-165" dirty="0">
                <a:solidFill>
                  <a:srgbClr val="EE8500"/>
                </a:solidFill>
                <a:latin typeface="Times New Roman" panose="02020603050405020304" pitchFamily="18" charset="0"/>
                <a:cs typeface="Times New Roman" panose="02020603050405020304" pitchFamily="18" charset="0"/>
              </a:rPr>
              <a:t>C</a:t>
            </a:r>
            <a:r>
              <a:rPr sz="4800" u="none" spc="-250" dirty="0">
                <a:solidFill>
                  <a:srgbClr val="EE8500"/>
                </a:solidFill>
                <a:latin typeface="Times New Roman" panose="02020603050405020304" pitchFamily="18" charset="0"/>
                <a:cs typeface="Times New Roman" panose="02020603050405020304" pitchFamily="18" charset="0"/>
              </a:rPr>
              <a:t>o</a:t>
            </a:r>
            <a:r>
              <a:rPr sz="4800" u="none" spc="-75" dirty="0">
                <a:solidFill>
                  <a:srgbClr val="EE8500"/>
                </a:solidFill>
                <a:latin typeface="Times New Roman" panose="02020603050405020304" pitchFamily="18" charset="0"/>
                <a:cs typeface="Times New Roman" panose="02020603050405020304" pitchFamily="18" charset="0"/>
              </a:rPr>
              <a:t>l</a:t>
            </a:r>
            <a:r>
              <a:rPr sz="4800" u="none" spc="-140" dirty="0">
                <a:solidFill>
                  <a:srgbClr val="EE8500"/>
                </a:solidFill>
                <a:latin typeface="Times New Roman" panose="02020603050405020304" pitchFamily="18" charset="0"/>
                <a:cs typeface="Times New Roman" panose="02020603050405020304" pitchFamily="18" charset="0"/>
              </a:rPr>
              <a:t>l</a:t>
            </a:r>
            <a:r>
              <a:rPr sz="4800" u="none" spc="-295" dirty="0">
                <a:solidFill>
                  <a:srgbClr val="EE8500"/>
                </a:solidFill>
                <a:latin typeface="Times New Roman" panose="02020603050405020304" pitchFamily="18" charset="0"/>
                <a:cs typeface="Times New Roman" panose="02020603050405020304" pitchFamily="18" charset="0"/>
              </a:rPr>
              <a:t>e</a:t>
            </a:r>
            <a:r>
              <a:rPr sz="4800" u="none" spc="-240" dirty="0">
                <a:solidFill>
                  <a:srgbClr val="EE8500"/>
                </a:solidFill>
                <a:latin typeface="Times New Roman" panose="02020603050405020304" pitchFamily="18" charset="0"/>
                <a:cs typeface="Times New Roman" panose="02020603050405020304" pitchFamily="18" charset="0"/>
              </a:rPr>
              <a:t>ct</a:t>
            </a:r>
            <a:r>
              <a:rPr sz="4800" u="none" spc="-210" dirty="0">
                <a:solidFill>
                  <a:srgbClr val="EE8500"/>
                </a:solidFill>
                <a:latin typeface="Times New Roman" panose="02020603050405020304" pitchFamily="18" charset="0"/>
                <a:cs typeface="Times New Roman" panose="02020603050405020304" pitchFamily="18" charset="0"/>
              </a:rPr>
              <a:t>i</a:t>
            </a:r>
            <a:r>
              <a:rPr sz="4800" u="none" spc="-250" dirty="0">
                <a:solidFill>
                  <a:srgbClr val="EE8500"/>
                </a:solidFill>
                <a:latin typeface="Times New Roman" panose="02020603050405020304" pitchFamily="18" charset="0"/>
                <a:cs typeface="Times New Roman" panose="02020603050405020304" pitchFamily="18" charset="0"/>
              </a:rPr>
              <a:t>o</a:t>
            </a:r>
            <a:r>
              <a:rPr sz="4800" u="none" spc="-240" dirty="0">
                <a:solidFill>
                  <a:srgbClr val="EE8500"/>
                </a:solidFill>
                <a:latin typeface="Times New Roman" panose="02020603050405020304" pitchFamily="18" charset="0"/>
                <a:cs typeface="Times New Roman" panose="02020603050405020304" pitchFamily="18" charset="0"/>
              </a:rPr>
              <a:t>n</a:t>
            </a:r>
            <a:r>
              <a:rPr sz="4800" u="none" spc="-434" dirty="0">
                <a:solidFill>
                  <a:srgbClr val="EE8500"/>
                </a:solidFill>
                <a:latin typeface="Times New Roman" panose="02020603050405020304" pitchFamily="18" charset="0"/>
                <a:cs typeface="Times New Roman" panose="02020603050405020304" pitchFamily="18" charset="0"/>
              </a:rPr>
              <a:t> </a:t>
            </a:r>
            <a:r>
              <a:rPr sz="4800" u="none" spc="-165" dirty="0">
                <a:latin typeface="Times New Roman" panose="02020603050405020304" pitchFamily="18" charset="0"/>
                <a:cs typeface="Times New Roman" panose="02020603050405020304" pitchFamily="18" charset="0"/>
              </a:rPr>
              <a:t>f</a:t>
            </a:r>
            <a:r>
              <a:rPr sz="4800" u="none" spc="-280" dirty="0">
                <a:latin typeface="Times New Roman" panose="02020603050405020304" pitchFamily="18" charset="0"/>
                <a:cs typeface="Times New Roman" panose="02020603050405020304" pitchFamily="18" charset="0"/>
              </a:rPr>
              <a:t>o</a:t>
            </a:r>
            <a:r>
              <a:rPr sz="4800" u="none" spc="-290" dirty="0">
                <a:latin typeface="Times New Roman" panose="02020603050405020304" pitchFamily="18" charset="0"/>
                <a:cs typeface="Times New Roman" panose="02020603050405020304" pitchFamily="18" charset="0"/>
              </a:rPr>
              <a:t>r</a:t>
            </a:r>
            <a:r>
              <a:rPr sz="4800" u="none" spc="-440" dirty="0">
                <a:latin typeface="Times New Roman" panose="02020603050405020304" pitchFamily="18" charset="0"/>
                <a:cs typeface="Times New Roman" panose="02020603050405020304" pitchFamily="18" charset="0"/>
              </a:rPr>
              <a:t> </a:t>
            </a:r>
            <a:r>
              <a:rPr sz="4800" u="none" spc="-145" dirty="0">
                <a:latin typeface="Times New Roman" panose="02020603050405020304" pitchFamily="18" charset="0"/>
                <a:cs typeface="Times New Roman" panose="02020603050405020304" pitchFamily="18" charset="0"/>
              </a:rPr>
              <a:t>P</a:t>
            </a:r>
            <a:r>
              <a:rPr sz="4800" u="none" spc="-85" dirty="0">
                <a:latin typeface="Times New Roman" panose="02020603050405020304" pitchFamily="18" charset="0"/>
                <a:cs typeface="Times New Roman" panose="02020603050405020304" pitchFamily="18" charset="0"/>
              </a:rPr>
              <a:t>r</a:t>
            </a:r>
            <a:r>
              <a:rPr sz="4800" u="none" spc="-360" dirty="0">
                <a:latin typeface="Times New Roman" panose="02020603050405020304" pitchFamily="18" charset="0"/>
                <a:cs typeface="Times New Roman" panose="02020603050405020304" pitchFamily="18" charset="0"/>
              </a:rPr>
              <a:t>e</a:t>
            </a:r>
            <a:r>
              <a:rPr sz="4800" u="none" spc="-95" dirty="0">
                <a:latin typeface="Times New Roman" panose="02020603050405020304" pitchFamily="18" charset="0"/>
                <a:cs typeface="Times New Roman" panose="02020603050405020304" pitchFamily="18" charset="0"/>
              </a:rPr>
              <a:t>d</a:t>
            </a:r>
            <a:r>
              <a:rPr sz="4800" u="none" spc="-235" dirty="0">
                <a:latin typeface="Times New Roman" panose="02020603050405020304" pitchFamily="18" charset="0"/>
                <a:cs typeface="Times New Roman" panose="02020603050405020304" pitchFamily="18" charset="0"/>
              </a:rPr>
              <a:t>i</a:t>
            </a:r>
            <a:r>
              <a:rPr sz="4800" u="none" spc="-240" dirty="0">
                <a:latin typeface="Times New Roman" panose="02020603050405020304" pitchFamily="18" charset="0"/>
                <a:cs typeface="Times New Roman" panose="02020603050405020304" pitchFamily="18" charset="0"/>
              </a:rPr>
              <a:t>ct</a:t>
            </a:r>
            <a:r>
              <a:rPr sz="4800" u="none" spc="-140" dirty="0">
                <a:latin typeface="Times New Roman" panose="02020603050405020304" pitchFamily="18" charset="0"/>
                <a:cs typeface="Times New Roman" panose="02020603050405020304" pitchFamily="18" charset="0"/>
              </a:rPr>
              <a:t>i</a:t>
            </a:r>
            <a:r>
              <a:rPr sz="4800" u="none" spc="-210" dirty="0">
                <a:latin typeface="Times New Roman" panose="02020603050405020304" pitchFamily="18" charset="0"/>
                <a:cs typeface="Times New Roman" panose="02020603050405020304" pitchFamily="18" charset="0"/>
              </a:rPr>
              <a:t>v</a:t>
            </a:r>
            <a:r>
              <a:rPr sz="4800" u="none" spc="-320" dirty="0">
                <a:latin typeface="Times New Roman" panose="02020603050405020304" pitchFamily="18" charset="0"/>
                <a:cs typeface="Times New Roman" panose="02020603050405020304" pitchFamily="18" charset="0"/>
              </a:rPr>
              <a:t>e</a:t>
            </a:r>
            <a:r>
              <a:rPr sz="4800" u="none" spc="-445" dirty="0">
                <a:latin typeface="Times New Roman" panose="02020603050405020304" pitchFamily="18" charset="0"/>
                <a:cs typeface="Times New Roman" panose="02020603050405020304" pitchFamily="18" charset="0"/>
              </a:rPr>
              <a:t> </a:t>
            </a:r>
            <a:r>
              <a:rPr sz="4800" u="none" spc="605" dirty="0">
                <a:latin typeface="Times New Roman" panose="02020603050405020304" pitchFamily="18" charset="0"/>
                <a:cs typeface="Times New Roman" panose="02020603050405020304" pitchFamily="18" charset="0"/>
              </a:rPr>
              <a:t>I</a:t>
            </a:r>
            <a:r>
              <a:rPr sz="4800" u="none" spc="-330" dirty="0">
                <a:latin typeface="Times New Roman" panose="02020603050405020304" pitchFamily="18" charset="0"/>
                <a:cs typeface="Times New Roman" panose="02020603050405020304" pitchFamily="18" charset="0"/>
              </a:rPr>
              <a:t>r</a:t>
            </a:r>
            <a:r>
              <a:rPr sz="4800" u="none" spc="-260" dirty="0">
                <a:latin typeface="Times New Roman" panose="02020603050405020304" pitchFamily="18" charset="0"/>
                <a:cs typeface="Times New Roman" panose="02020603050405020304" pitchFamily="18" charset="0"/>
              </a:rPr>
              <a:t>r</a:t>
            </a:r>
            <a:r>
              <a:rPr sz="4800" u="none" spc="-165" dirty="0">
                <a:latin typeface="Times New Roman" panose="02020603050405020304" pitchFamily="18" charset="0"/>
                <a:cs typeface="Times New Roman" panose="02020603050405020304" pitchFamily="18" charset="0"/>
              </a:rPr>
              <a:t>i</a:t>
            </a:r>
            <a:r>
              <a:rPr sz="4800" u="none" spc="-125" dirty="0">
                <a:latin typeface="Times New Roman" panose="02020603050405020304" pitchFamily="18" charset="0"/>
                <a:cs typeface="Times New Roman" panose="02020603050405020304" pitchFamily="18" charset="0"/>
              </a:rPr>
              <a:t>ga</a:t>
            </a:r>
            <a:r>
              <a:rPr sz="4800" u="none" spc="-170" dirty="0">
                <a:latin typeface="Times New Roman" panose="02020603050405020304" pitchFamily="18" charset="0"/>
                <a:cs typeface="Times New Roman" panose="02020603050405020304" pitchFamily="18" charset="0"/>
              </a:rPr>
              <a:t>t</a:t>
            </a:r>
            <a:r>
              <a:rPr sz="4800" u="none" spc="-165" dirty="0">
                <a:latin typeface="Times New Roman" panose="02020603050405020304" pitchFamily="18" charset="0"/>
                <a:cs typeface="Times New Roman" panose="02020603050405020304" pitchFamily="18" charset="0"/>
              </a:rPr>
              <a:t>i</a:t>
            </a:r>
            <a:r>
              <a:rPr sz="4800" u="none" spc="-250" dirty="0">
                <a:latin typeface="Times New Roman" panose="02020603050405020304" pitchFamily="18" charset="0"/>
                <a:cs typeface="Times New Roman" panose="02020603050405020304" pitchFamily="18" charset="0"/>
              </a:rPr>
              <a:t>o</a:t>
            </a:r>
            <a:r>
              <a:rPr sz="4800" u="none" spc="-240" dirty="0">
                <a:latin typeface="Times New Roman" panose="02020603050405020304" pitchFamily="18" charset="0"/>
                <a:cs typeface="Times New Roman" panose="02020603050405020304" pitchFamily="18" charset="0"/>
              </a:rPr>
              <a:t>n</a:t>
            </a:r>
            <a:endParaRPr sz="48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75944" y="1511998"/>
            <a:ext cx="10180320" cy="2165985"/>
          </a:xfrm>
          <a:prstGeom prst="rect">
            <a:avLst/>
          </a:prstGeom>
        </p:spPr>
        <p:txBody>
          <a:bodyPr vert="horz" wrap="square" lIns="0" tIns="5715" rIns="0" bIns="0" rtlCol="0">
            <a:spAutoFit/>
          </a:bodyPr>
          <a:lstStyle/>
          <a:p>
            <a:pPr marL="12700" marR="5080">
              <a:lnSpc>
                <a:spcPct val="102400"/>
              </a:lnSpc>
              <a:spcBef>
                <a:spcPts val="45"/>
              </a:spcBef>
            </a:pPr>
            <a:r>
              <a:rPr sz="2750" spc="-50" dirty="0">
                <a:latin typeface="Times New Roman" panose="02020603050405020304" pitchFamily="18" charset="0"/>
                <a:cs typeface="Times New Roman" panose="02020603050405020304" pitchFamily="18" charset="0"/>
              </a:rPr>
              <a:t>Accurate</a:t>
            </a:r>
            <a:r>
              <a:rPr sz="2750" spc="-280"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data</a:t>
            </a:r>
            <a:r>
              <a:rPr sz="2750" spc="-250"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collection</a:t>
            </a:r>
            <a:r>
              <a:rPr sz="2750" spc="-254" dirty="0">
                <a:latin typeface="Times New Roman" panose="02020603050405020304" pitchFamily="18" charset="0"/>
                <a:cs typeface="Times New Roman" panose="02020603050405020304" pitchFamily="18" charset="0"/>
              </a:rPr>
              <a:t> </a:t>
            </a:r>
            <a:r>
              <a:rPr sz="2750" spc="15" dirty="0">
                <a:latin typeface="Times New Roman" panose="02020603050405020304" pitchFamily="18" charset="0"/>
                <a:cs typeface="Times New Roman" panose="02020603050405020304" pitchFamily="18" charset="0"/>
              </a:rPr>
              <a:t>is</a:t>
            </a:r>
            <a:r>
              <a:rPr sz="2750" spc="-275" dirty="0">
                <a:latin typeface="Times New Roman" panose="02020603050405020304" pitchFamily="18" charset="0"/>
                <a:cs typeface="Times New Roman" panose="02020603050405020304" pitchFamily="18" charset="0"/>
              </a:rPr>
              <a:t> </a:t>
            </a:r>
            <a:r>
              <a:rPr sz="2750" spc="-30" dirty="0">
                <a:latin typeface="Times New Roman" panose="02020603050405020304" pitchFamily="18" charset="0"/>
                <a:cs typeface="Times New Roman" panose="02020603050405020304" pitchFamily="18" charset="0"/>
              </a:rPr>
              <a:t>crucial</a:t>
            </a:r>
            <a:r>
              <a:rPr sz="2750" spc="-26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for</a:t>
            </a:r>
            <a:r>
              <a:rPr sz="2750" spc="-275" dirty="0">
                <a:latin typeface="Times New Roman" panose="02020603050405020304" pitchFamily="18" charset="0"/>
                <a:cs typeface="Times New Roman" panose="02020603050405020304" pitchFamily="18" charset="0"/>
              </a:rPr>
              <a:t> </a:t>
            </a:r>
            <a:r>
              <a:rPr sz="2750" spc="-50" dirty="0">
                <a:latin typeface="Times New Roman" panose="02020603050405020304" pitchFamily="18" charset="0"/>
                <a:cs typeface="Times New Roman" panose="02020603050405020304" pitchFamily="18" charset="0"/>
              </a:rPr>
              <a:t>effective</a:t>
            </a:r>
            <a:r>
              <a:rPr sz="2750" spc="-28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predictive</a:t>
            </a:r>
            <a:r>
              <a:rPr sz="2750" spc="-280" dirty="0">
                <a:latin typeface="Times New Roman" panose="02020603050405020304" pitchFamily="18" charset="0"/>
                <a:cs typeface="Times New Roman" panose="02020603050405020304" pitchFamily="18" charset="0"/>
              </a:rPr>
              <a:t> </a:t>
            </a:r>
            <a:r>
              <a:rPr sz="2750" spc="-70" dirty="0">
                <a:latin typeface="Times New Roman" panose="02020603050405020304" pitchFamily="18" charset="0"/>
                <a:cs typeface="Times New Roman" panose="02020603050405020304" pitchFamily="18" charset="0"/>
              </a:rPr>
              <a:t>irrigation.</a:t>
            </a:r>
            <a:r>
              <a:rPr sz="2750" spc="-265" dirty="0">
                <a:latin typeface="Times New Roman" panose="02020603050405020304" pitchFamily="18" charset="0"/>
                <a:cs typeface="Times New Roman" panose="02020603050405020304" pitchFamily="18" charset="0"/>
              </a:rPr>
              <a:t> </a:t>
            </a:r>
            <a:r>
              <a:rPr sz="2750" spc="-155" dirty="0">
                <a:latin typeface="Times New Roman" panose="02020603050405020304" pitchFamily="18" charset="0"/>
                <a:cs typeface="Times New Roman" panose="02020603050405020304" pitchFamily="18" charset="0"/>
              </a:rPr>
              <a:t>We </a:t>
            </a:r>
            <a:r>
              <a:rPr sz="2750" spc="-840"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collect:</a:t>
            </a:r>
            <a:endParaRPr sz="2750" dirty="0">
              <a:latin typeface="Times New Roman" panose="02020603050405020304" pitchFamily="18" charset="0"/>
              <a:cs typeface="Times New Roman" panose="02020603050405020304" pitchFamily="18" charset="0"/>
            </a:endParaRPr>
          </a:p>
          <a:p>
            <a:pPr marL="419100" marR="228600" indent="-407034">
              <a:lnSpc>
                <a:spcPts val="3379"/>
              </a:lnSpc>
              <a:spcBef>
                <a:spcPts val="125"/>
              </a:spcBef>
              <a:buFont typeface="Arial MT"/>
              <a:buChar char="•"/>
              <a:tabLst>
                <a:tab pos="419100" algn="l"/>
                <a:tab pos="419734" algn="l"/>
              </a:tabLst>
            </a:pPr>
            <a:r>
              <a:rPr sz="2750" b="1" spc="-105" dirty="0">
                <a:latin typeface="Times New Roman" panose="02020603050405020304" pitchFamily="18" charset="0"/>
                <a:cs typeface="Times New Roman" panose="02020603050405020304" pitchFamily="18" charset="0"/>
              </a:rPr>
              <a:t>Weather</a:t>
            </a:r>
            <a:r>
              <a:rPr sz="2750" b="1" spc="-200" dirty="0">
                <a:latin typeface="Times New Roman" panose="02020603050405020304" pitchFamily="18" charset="0"/>
                <a:cs typeface="Times New Roman" panose="02020603050405020304" pitchFamily="18" charset="0"/>
              </a:rPr>
              <a:t> </a:t>
            </a:r>
            <a:r>
              <a:rPr sz="2750" b="1" spc="-65" dirty="0">
                <a:latin typeface="Times New Roman" panose="02020603050405020304" pitchFamily="18" charset="0"/>
                <a:cs typeface="Times New Roman" panose="02020603050405020304" pitchFamily="18" charset="0"/>
              </a:rPr>
              <a:t>Data:</a:t>
            </a:r>
            <a:r>
              <a:rPr sz="2750" b="1" spc="-245" dirty="0">
                <a:latin typeface="Times New Roman" panose="02020603050405020304" pitchFamily="18" charset="0"/>
                <a:cs typeface="Times New Roman" panose="02020603050405020304" pitchFamily="18" charset="0"/>
              </a:rPr>
              <a:t> </a:t>
            </a:r>
            <a:r>
              <a:rPr sz="2750" spc="-90" dirty="0">
                <a:latin typeface="Times New Roman" panose="02020603050405020304" pitchFamily="18" charset="0"/>
                <a:cs typeface="Times New Roman" panose="02020603050405020304" pitchFamily="18" charset="0"/>
              </a:rPr>
              <a:t>Temperature,</a:t>
            </a:r>
            <a:r>
              <a:rPr sz="2750" spc="-204" dirty="0">
                <a:latin typeface="Times New Roman" panose="02020603050405020304" pitchFamily="18" charset="0"/>
                <a:cs typeface="Times New Roman" panose="02020603050405020304" pitchFamily="18" charset="0"/>
              </a:rPr>
              <a:t> </a:t>
            </a:r>
            <a:r>
              <a:rPr sz="2750" spc="-80" dirty="0">
                <a:latin typeface="Times New Roman" panose="02020603050405020304" pitchFamily="18" charset="0"/>
                <a:cs typeface="Times New Roman" panose="02020603050405020304" pitchFamily="18" charset="0"/>
              </a:rPr>
              <a:t>humidity,</a:t>
            </a:r>
            <a:r>
              <a:rPr sz="2750" spc="-200" dirty="0">
                <a:latin typeface="Times New Roman" panose="02020603050405020304" pitchFamily="18" charset="0"/>
                <a:cs typeface="Times New Roman" panose="02020603050405020304" pitchFamily="18" charset="0"/>
              </a:rPr>
              <a:t> </a:t>
            </a:r>
            <a:r>
              <a:rPr sz="2750" spc="-95" dirty="0">
                <a:latin typeface="Times New Roman" panose="02020603050405020304" pitchFamily="18" charset="0"/>
                <a:cs typeface="Times New Roman" panose="02020603050405020304" pitchFamily="18" charset="0"/>
              </a:rPr>
              <a:t>and</a:t>
            </a:r>
            <a:r>
              <a:rPr sz="2750" spc="-290" dirty="0">
                <a:latin typeface="Times New Roman" panose="02020603050405020304" pitchFamily="18" charset="0"/>
                <a:cs typeface="Times New Roman" panose="02020603050405020304" pitchFamily="18" charset="0"/>
              </a:rPr>
              <a:t> </a:t>
            </a:r>
            <a:r>
              <a:rPr sz="2750" spc="-40" dirty="0">
                <a:latin typeface="Times New Roman" panose="02020603050405020304" pitchFamily="18" charset="0"/>
                <a:cs typeface="Times New Roman" panose="02020603050405020304" pitchFamily="18" charset="0"/>
              </a:rPr>
              <a:t>rainfall</a:t>
            </a:r>
            <a:r>
              <a:rPr sz="2750" spc="-27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forecasts</a:t>
            </a:r>
            <a:r>
              <a:rPr sz="2750" spc="-285" dirty="0">
                <a:latin typeface="Times New Roman" panose="02020603050405020304" pitchFamily="18" charset="0"/>
                <a:cs typeface="Times New Roman" panose="02020603050405020304" pitchFamily="18" charset="0"/>
              </a:rPr>
              <a:t> </a:t>
            </a:r>
            <a:r>
              <a:rPr sz="2750" spc="-85" dirty="0">
                <a:latin typeface="Times New Roman" panose="02020603050405020304" pitchFamily="18" charset="0"/>
                <a:cs typeface="Times New Roman" panose="02020603050405020304" pitchFamily="18" charset="0"/>
              </a:rPr>
              <a:t>from </a:t>
            </a:r>
            <a:r>
              <a:rPr sz="2750" spc="-844" dirty="0">
                <a:latin typeface="Times New Roman" panose="02020603050405020304" pitchFamily="18" charset="0"/>
                <a:cs typeface="Times New Roman" panose="02020603050405020304" pitchFamily="18" charset="0"/>
              </a:rPr>
              <a:t> </a:t>
            </a:r>
            <a:r>
              <a:rPr sz="2750" spc="-75" dirty="0">
                <a:latin typeface="Times New Roman" panose="02020603050405020304" pitchFamily="18" charset="0"/>
                <a:cs typeface="Times New Roman" panose="02020603050405020304" pitchFamily="18" charset="0"/>
              </a:rPr>
              <a:t>weather</a:t>
            </a:r>
            <a:r>
              <a:rPr sz="2750" spc="-285"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APIs.</a:t>
            </a:r>
            <a:endParaRPr sz="2750" dirty="0">
              <a:latin typeface="Times New Roman" panose="02020603050405020304" pitchFamily="18" charset="0"/>
              <a:cs typeface="Times New Roman" panose="02020603050405020304" pitchFamily="18" charset="0"/>
            </a:endParaRPr>
          </a:p>
          <a:p>
            <a:pPr marL="419100" indent="-407034">
              <a:lnSpc>
                <a:spcPts val="3254"/>
              </a:lnSpc>
              <a:buFont typeface="Arial MT"/>
              <a:buChar char="•"/>
              <a:tabLst>
                <a:tab pos="419100" algn="l"/>
                <a:tab pos="419734" algn="l"/>
              </a:tabLst>
            </a:pPr>
            <a:r>
              <a:rPr sz="2750" b="1" spc="-90" dirty="0">
                <a:latin typeface="Times New Roman" panose="02020603050405020304" pitchFamily="18" charset="0"/>
                <a:cs typeface="Times New Roman" panose="02020603050405020304" pitchFamily="18" charset="0"/>
              </a:rPr>
              <a:t>Humidity</a:t>
            </a:r>
            <a:r>
              <a:rPr sz="2750" b="1" spc="-250" dirty="0">
                <a:latin typeface="Times New Roman" panose="02020603050405020304" pitchFamily="18" charset="0"/>
                <a:cs typeface="Times New Roman" panose="02020603050405020304" pitchFamily="18" charset="0"/>
              </a:rPr>
              <a:t> </a:t>
            </a:r>
            <a:r>
              <a:rPr sz="2750" b="1" spc="-55" dirty="0">
                <a:latin typeface="Times New Roman" panose="02020603050405020304" pitchFamily="18" charset="0"/>
                <a:cs typeface="Times New Roman" panose="02020603050405020304" pitchFamily="18" charset="0"/>
              </a:rPr>
              <a:t>Sensor</a:t>
            </a:r>
            <a:r>
              <a:rPr sz="2750" b="1" spc="-190" dirty="0">
                <a:latin typeface="Times New Roman" panose="02020603050405020304" pitchFamily="18" charset="0"/>
                <a:cs typeface="Times New Roman" panose="02020603050405020304" pitchFamily="18" charset="0"/>
              </a:rPr>
              <a:t> </a:t>
            </a:r>
            <a:r>
              <a:rPr sz="2750" b="1" spc="-70" dirty="0">
                <a:latin typeface="Times New Roman" panose="02020603050405020304" pitchFamily="18" charset="0"/>
                <a:cs typeface="Times New Roman" panose="02020603050405020304" pitchFamily="18" charset="0"/>
              </a:rPr>
              <a:t>Data:</a:t>
            </a:r>
            <a:r>
              <a:rPr sz="2750" b="1" spc="-260" dirty="0">
                <a:latin typeface="Times New Roman" panose="02020603050405020304" pitchFamily="18" charset="0"/>
                <a:cs typeface="Times New Roman" panose="02020603050405020304" pitchFamily="18" charset="0"/>
              </a:rPr>
              <a:t> </a:t>
            </a:r>
            <a:r>
              <a:rPr sz="2750" spc="-45" dirty="0">
                <a:latin typeface="Times New Roman" panose="02020603050405020304" pitchFamily="18" charset="0"/>
                <a:cs typeface="Times New Roman" panose="02020603050405020304" pitchFamily="18" charset="0"/>
              </a:rPr>
              <a:t>Real-time</a:t>
            </a:r>
            <a:r>
              <a:rPr sz="2750" spc="-280" dirty="0">
                <a:latin typeface="Times New Roman" panose="02020603050405020304" pitchFamily="18" charset="0"/>
                <a:cs typeface="Times New Roman" panose="02020603050405020304" pitchFamily="18" charset="0"/>
              </a:rPr>
              <a:t> </a:t>
            </a:r>
            <a:r>
              <a:rPr sz="2750" spc="-5" dirty="0">
                <a:latin typeface="Times New Roman" panose="02020603050405020304" pitchFamily="18" charset="0"/>
                <a:cs typeface="Times New Roman" panose="02020603050405020304" pitchFamily="18" charset="0"/>
              </a:rPr>
              <a:t>soil</a:t>
            </a:r>
            <a:r>
              <a:rPr sz="2750" spc="-265" dirty="0">
                <a:latin typeface="Times New Roman" panose="02020603050405020304" pitchFamily="18" charset="0"/>
                <a:cs typeface="Times New Roman" panose="02020603050405020304" pitchFamily="18" charset="0"/>
              </a:rPr>
              <a:t> </a:t>
            </a:r>
            <a:r>
              <a:rPr sz="2750" spc="-65" dirty="0">
                <a:latin typeface="Times New Roman" panose="02020603050405020304" pitchFamily="18" charset="0"/>
                <a:cs typeface="Times New Roman" panose="02020603050405020304" pitchFamily="18" charset="0"/>
              </a:rPr>
              <a:t>moisture</a:t>
            </a:r>
            <a:r>
              <a:rPr sz="2750" spc="-285" dirty="0">
                <a:latin typeface="Times New Roman" panose="02020603050405020304" pitchFamily="18" charset="0"/>
                <a:cs typeface="Times New Roman" panose="02020603050405020304" pitchFamily="18" charset="0"/>
              </a:rPr>
              <a:t> </a:t>
            </a:r>
            <a:r>
              <a:rPr sz="2750" spc="-35" dirty="0">
                <a:latin typeface="Times New Roman" panose="02020603050405020304" pitchFamily="18" charset="0"/>
                <a:cs typeface="Times New Roman" panose="02020603050405020304" pitchFamily="18" charset="0"/>
              </a:rPr>
              <a:t>levels.</a:t>
            </a:r>
            <a:endParaRPr sz="2750" dirty="0">
              <a:latin typeface="Times New Roman" panose="02020603050405020304" pitchFamily="18" charset="0"/>
              <a:cs typeface="Times New Roman" panose="02020603050405020304" pitchFamily="18" charset="0"/>
            </a:endParaRPr>
          </a:p>
        </p:txBody>
      </p:sp>
      <p:grpSp>
        <p:nvGrpSpPr>
          <p:cNvPr id="4" name="object 4"/>
          <p:cNvGrpSpPr/>
          <p:nvPr/>
        </p:nvGrpSpPr>
        <p:grpSpPr>
          <a:xfrm>
            <a:off x="885825" y="3800296"/>
            <a:ext cx="1948180" cy="1119505"/>
            <a:chOff x="885825" y="3800296"/>
            <a:chExt cx="1948180" cy="1119505"/>
          </a:xfrm>
        </p:grpSpPr>
        <p:pic>
          <p:nvPicPr>
            <p:cNvPr id="5" name="object 5"/>
            <p:cNvPicPr/>
            <p:nvPr/>
          </p:nvPicPr>
          <p:blipFill>
            <a:blip r:embed="rId2" cstate="print"/>
            <a:stretch>
              <a:fillRect/>
            </a:stretch>
          </p:blipFill>
          <p:spPr>
            <a:xfrm>
              <a:off x="904829" y="3800296"/>
              <a:ext cx="1909940" cy="1119417"/>
            </a:xfrm>
            <a:prstGeom prst="rect">
              <a:avLst/>
            </a:prstGeom>
          </p:spPr>
        </p:pic>
        <p:pic>
          <p:nvPicPr>
            <p:cNvPr id="6" name="object 6"/>
            <p:cNvPicPr/>
            <p:nvPr/>
          </p:nvPicPr>
          <p:blipFill>
            <a:blip r:embed="rId3" cstate="print"/>
            <a:stretch>
              <a:fillRect/>
            </a:stretch>
          </p:blipFill>
          <p:spPr>
            <a:xfrm>
              <a:off x="885825" y="3924236"/>
              <a:ext cx="1947926" cy="919162"/>
            </a:xfrm>
            <a:prstGeom prst="rect">
              <a:avLst/>
            </a:prstGeom>
          </p:spPr>
        </p:pic>
        <p:sp>
          <p:nvSpPr>
            <p:cNvPr id="7" name="object 7"/>
            <p:cNvSpPr/>
            <p:nvPr/>
          </p:nvSpPr>
          <p:spPr>
            <a:xfrm>
              <a:off x="923925" y="3810000"/>
              <a:ext cx="1828800" cy="1047750"/>
            </a:xfrm>
            <a:custGeom>
              <a:avLst/>
              <a:gdLst/>
              <a:ahLst/>
              <a:cxnLst/>
              <a:rect l="l" t="t" r="r" b="b"/>
              <a:pathLst>
                <a:path w="1828800" h="1047750">
                  <a:moveTo>
                    <a:pt x="1828800" y="0"/>
                  </a:moveTo>
                  <a:lnTo>
                    <a:pt x="0" y="0"/>
                  </a:lnTo>
                  <a:lnTo>
                    <a:pt x="0" y="1047750"/>
                  </a:lnTo>
                  <a:lnTo>
                    <a:pt x="1828800" y="1047750"/>
                  </a:lnTo>
                  <a:lnTo>
                    <a:pt x="1828800" y="0"/>
                  </a:lnTo>
                  <a:close/>
                </a:path>
              </a:pathLst>
            </a:custGeom>
            <a:solidFill>
              <a:srgbClr val="FFAB40"/>
            </a:solidFill>
          </p:spPr>
          <p:txBody>
            <a:bodyPr wrap="square" lIns="0" tIns="0" rIns="0" bIns="0" rtlCol="0"/>
            <a:lstStyle/>
            <a:p>
              <a:endParaRPr/>
            </a:p>
          </p:txBody>
        </p:sp>
      </p:grpSp>
      <p:sp>
        <p:nvSpPr>
          <p:cNvPr id="8" name="object 8"/>
          <p:cNvSpPr txBox="1"/>
          <p:nvPr/>
        </p:nvSpPr>
        <p:spPr>
          <a:xfrm>
            <a:off x="1016952" y="3995102"/>
            <a:ext cx="1642110" cy="672465"/>
          </a:xfrm>
          <a:prstGeom prst="rect">
            <a:avLst/>
          </a:prstGeom>
        </p:spPr>
        <p:txBody>
          <a:bodyPr vert="horz" wrap="square" lIns="0" tIns="14604" rIns="0" bIns="0" rtlCol="0">
            <a:spAutoFit/>
          </a:bodyPr>
          <a:lstStyle/>
          <a:p>
            <a:pPr marL="12065" marR="5080" indent="3175" algn="ctr">
              <a:lnSpc>
                <a:spcPct val="100600"/>
              </a:lnSpc>
              <a:spcBef>
                <a:spcPts val="114"/>
              </a:spcBef>
            </a:pPr>
            <a:r>
              <a:rPr sz="1400" b="1" spc="-5" dirty="0">
                <a:latin typeface="Arial"/>
                <a:cs typeface="Arial"/>
              </a:rPr>
              <a:t>Weather</a:t>
            </a:r>
            <a:r>
              <a:rPr sz="1400" b="1" spc="15" dirty="0">
                <a:latin typeface="Arial"/>
                <a:cs typeface="Arial"/>
              </a:rPr>
              <a:t> </a:t>
            </a:r>
            <a:r>
              <a:rPr sz="1400" b="1" dirty="0">
                <a:latin typeface="Arial"/>
                <a:cs typeface="Arial"/>
              </a:rPr>
              <a:t>API </a:t>
            </a:r>
            <a:r>
              <a:rPr sz="1400" b="1" spc="5" dirty="0">
                <a:latin typeface="Arial"/>
                <a:cs typeface="Arial"/>
              </a:rPr>
              <a:t> </a:t>
            </a:r>
            <a:r>
              <a:rPr sz="1400" b="1" spc="-10" dirty="0">
                <a:latin typeface="Arial"/>
                <a:cs typeface="Arial"/>
              </a:rPr>
              <a:t>(</a:t>
            </a:r>
            <a:r>
              <a:rPr sz="1400" b="1" spc="-35" dirty="0">
                <a:latin typeface="Arial"/>
                <a:cs typeface="Arial"/>
              </a:rPr>
              <a:t>T</a:t>
            </a:r>
            <a:r>
              <a:rPr sz="1400" b="1" spc="45" dirty="0">
                <a:latin typeface="Arial"/>
                <a:cs typeface="Arial"/>
              </a:rPr>
              <a:t>e</a:t>
            </a:r>
            <a:r>
              <a:rPr sz="1400" b="1" spc="-50" dirty="0">
                <a:latin typeface="Arial"/>
                <a:cs typeface="Arial"/>
              </a:rPr>
              <a:t>m</a:t>
            </a:r>
            <a:r>
              <a:rPr sz="1400" b="1" spc="40" dirty="0">
                <a:latin typeface="Arial"/>
                <a:cs typeface="Arial"/>
              </a:rPr>
              <a:t>p</a:t>
            </a:r>
            <a:r>
              <a:rPr sz="1400" b="1" spc="-30" dirty="0">
                <a:latin typeface="Arial"/>
                <a:cs typeface="Arial"/>
              </a:rPr>
              <a:t>e</a:t>
            </a:r>
            <a:r>
              <a:rPr sz="1400" b="1" spc="-20" dirty="0">
                <a:latin typeface="Arial"/>
                <a:cs typeface="Arial"/>
              </a:rPr>
              <a:t>r</a:t>
            </a:r>
            <a:r>
              <a:rPr sz="1400" b="1" spc="45" dirty="0">
                <a:latin typeface="Arial"/>
                <a:cs typeface="Arial"/>
              </a:rPr>
              <a:t>a</a:t>
            </a:r>
            <a:r>
              <a:rPr sz="1400" b="1" spc="-25" dirty="0">
                <a:latin typeface="Arial"/>
                <a:cs typeface="Arial"/>
              </a:rPr>
              <a:t>t</a:t>
            </a:r>
            <a:r>
              <a:rPr sz="1400" b="1" spc="-35" dirty="0">
                <a:latin typeface="Arial"/>
                <a:cs typeface="Arial"/>
              </a:rPr>
              <a:t>u</a:t>
            </a:r>
            <a:r>
              <a:rPr sz="1400" b="1" spc="50" dirty="0">
                <a:latin typeface="Arial"/>
                <a:cs typeface="Arial"/>
              </a:rPr>
              <a:t>r</a:t>
            </a:r>
            <a:r>
              <a:rPr sz="1400" b="1" spc="-30" dirty="0">
                <a:latin typeface="Arial"/>
                <a:cs typeface="Arial"/>
              </a:rPr>
              <a:t>e</a:t>
            </a:r>
            <a:r>
              <a:rPr sz="1400" b="1" spc="-20" dirty="0">
                <a:latin typeface="Arial"/>
                <a:cs typeface="Arial"/>
              </a:rPr>
              <a:t>,</a:t>
            </a:r>
            <a:r>
              <a:rPr sz="1400" b="1" spc="25" dirty="0">
                <a:latin typeface="Arial"/>
                <a:cs typeface="Arial"/>
              </a:rPr>
              <a:t>W</a:t>
            </a:r>
            <a:r>
              <a:rPr sz="1400" b="1" spc="-15" dirty="0">
                <a:latin typeface="Arial"/>
                <a:cs typeface="Arial"/>
              </a:rPr>
              <a:t>i</a:t>
            </a:r>
            <a:r>
              <a:rPr sz="1400" b="1" spc="-35" dirty="0">
                <a:latin typeface="Arial"/>
                <a:cs typeface="Arial"/>
              </a:rPr>
              <a:t>n</a:t>
            </a:r>
            <a:r>
              <a:rPr sz="1400" b="1" spc="10" dirty="0">
                <a:latin typeface="Arial"/>
                <a:cs typeface="Arial"/>
              </a:rPr>
              <a:t>d  </a:t>
            </a:r>
            <a:r>
              <a:rPr sz="1400" b="1" dirty="0">
                <a:latin typeface="Arial"/>
                <a:cs typeface="Arial"/>
              </a:rPr>
              <a:t>speed)</a:t>
            </a:r>
            <a:endParaRPr sz="1400">
              <a:latin typeface="Arial"/>
              <a:cs typeface="Arial"/>
            </a:endParaRPr>
          </a:p>
        </p:txBody>
      </p:sp>
      <p:grpSp>
        <p:nvGrpSpPr>
          <p:cNvPr id="9" name="object 9"/>
          <p:cNvGrpSpPr/>
          <p:nvPr/>
        </p:nvGrpSpPr>
        <p:grpSpPr>
          <a:xfrm>
            <a:off x="3486150" y="4162395"/>
            <a:ext cx="2272030" cy="1414780"/>
            <a:chOff x="3486150" y="4162395"/>
            <a:chExt cx="2272030" cy="1414780"/>
          </a:xfrm>
        </p:grpSpPr>
        <p:pic>
          <p:nvPicPr>
            <p:cNvPr id="10" name="object 10"/>
            <p:cNvPicPr/>
            <p:nvPr/>
          </p:nvPicPr>
          <p:blipFill>
            <a:blip r:embed="rId4" cstate="print"/>
            <a:stretch>
              <a:fillRect/>
            </a:stretch>
          </p:blipFill>
          <p:spPr>
            <a:xfrm>
              <a:off x="3495635" y="4162395"/>
              <a:ext cx="2205200" cy="1414585"/>
            </a:xfrm>
            <a:prstGeom prst="rect">
              <a:avLst/>
            </a:prstGeom>
          </p:spPr>
        </p:pic>
        <p:pic>
          <p:nvPicPr>
            <p:cNvPr id="11" name="object 11"/>
            <p:cNvPicPr/>
            <p:nvPr/>
          </p:nvPicPr>
          <p:blipFill>
            <a:blip r:embed="rId5" cstate="print"/>
            <a:stretch>
              <a:fillRect/>
            </a:stretch>
          </p:blipFill>
          <p:spPr>
            <a:xfrm>
              <a:off x="3486150" y="4429188"/>
              <a:ext cx="2271776" cy="928687"/>
            </a:xfrm>
            <a:prstGeom prst="rect">
              <a:avLst/>
            </a:prstGeom>
          </p:spPr>
        </p:pic>
        <p:sp>
          <p:nvSpPr>
            <p:cNvPr id="12" name="object 12"/>
            <p:cNvSpPr/>
            <p:nvPr/>
          </p:nvSpPr>
          <p:spPr>
            <a:xfrm>
              <a:off x="3514725" y="4171950"/>
              <a:ext cx="2124075" cy="1343025"/>
            </a:xfrm>
            <a:custGeom>
              <a:avLst/>
              <a:gdLst/>
              <a:ahLst/>
              <a:cxnLst/>
              <a:rect l="l" t="t" r="r" b="b"/>
              <a:pathLst>
                <a:path w="2124075" h="1343025">
                  <a:moveTo>
                    <a:pt x="2124075" y="0"/>
                  </a:moveTo>
                  <a:lnTo>
                    <a:pt x="0" y="0"/>
                  </a:lnTo>
                  <a:lnTo>
                    <a:pt x="0" y="1343025"/>
                  </a:lnTo>
                  <a:lnTo>
                    <a:pt x="2124075" y="1343025"/>
                  </a:lnTo>
                  <a:lnTo>
                    <a:pt x="2124075" y="0"/>
                  </a:lnTo>
                  <a:close/>
                </a:path>
              </a:pathLst>
            </a:custGeom>
            <a:solidFill>
              <a:srgbClr val="FFAB40"/>
            </a:solidFill>
          </p:spPr>
          <p:txBody>
            <a:bodyPr wrap="square" lIns="0" tIns="0" rIns="0" bIns="0" rtlCol="0"/>
            <a:lstStyle/>
            <a:p>
              <a:endParaRPr/>
            </a:p>
          </p:txBody>
        </p:sp>
      </p:grpSp>
      <p:sp>
        <p:nvSpPr>
          <p:cNvPr id="13" name="object 13"/>
          <p:cNvSpPr txBox="1"/>
          <p:nvPr/>
        </p:nvSpPr>
        <p:spPr>
          <a:xfrm>
            <a:off x="3618229" y="4507547"/>
            <a:ext cx="1915795" cy="672465"/>
          </a:xfrm>
          <a:prstGeom prst="rect">
            <a:avLst/>
          </a:prstGeom>
        </p:spPr>
        <p:txBody>
          <a:bodyPr vert="horz" wrap="square" lIns="0" tIns="14604" rIns="0" bIns="0" rtlCol="0">
            <a:spAutoFit/>
          </a:bodyPr>
          <a:lstStyle/>
          <a:p>
            <a:pPr marL="12065" marR="5080" indent="6350" algn="ctr">
              <a:lnSpc>
                <a:spcPct val="100600"/>
              </a:lnSpc>
              <a:spcBef>
                <a:spcPts val="114"/>
              </a:spcBef>
            </a:pPr>
            <a:r>
              <a:rPr sz="1400" b="1" spc="-5" dirty="0">
                <a:latin typeface="Arial"/>
                <a:cs typeface="Arial"/>
              </a:rPr>
              <a:t>Data</a:t>
            </a:r>
            <a:r>
              <a:rPr sz="1400" b="1" spc="10" dirty="0">
                <a:latin typeface="Arial"/>
                <a:cs typeface="Arial"/>
              </a:rPr>
              <a:t> </a:t>
            </a:r>
            <a:r>
              <a:rPr sz="1400" b="1" spc="-5" dirty="0">
                <a:latin typeface="Arial"/>
                <a:cs typeface="Arial"/>
              </a:rPr>
              <a:t>Processing </a:t>
            </a:r>
            <a:r>
              <a:rPr sz="1400" b="1" dirty="0">
                <a:latin typeface="Arial"/>
                <a:cs typeface="Arial"/>
              </a:rPr>
              <a:t> </a:t>
            </a:r>
            <a:r>
              <a:rPr sz="1400" b="1" spc="-5" dirty="0">
                <a:latin typeface="Arial"/>
                <a:cs typeface="Arial"/>
              </a:rPr>
              <a:t>(Preprocess</a:t>
            </a:r>
            <a:r>
              <a:rPr sz="1400" b="1" spc="-20" dirty="0">
                <a:latin typeface="Arial"/>
                <a:cs typeface="Arial"/>
              </a:rPr>
              <a:t> </a:t>
            </a:r>
            <a:r>
              <a:rPr sz="1400" b="1" spc="5" dirty="0">
                <a:latin typeface="Arial"/>
                <a:cs typeface="Arial"/>
              </a:rPr>
              <a:t>and</a:t>
            </a:r>
            <a:r>
              <a:rPr sz="1400" b="1" spc="-90" dirty="0">
                <a:latin typeface="Arial"/>
                <a:cs typeface="Arial"/>
              </a:rPr>
              <a:t> </a:t>
            </a:r>
            <a:r>
              <a:rPr sz="1400" b="1" spc="-5" dirty="0">
                <a:latin typeface="Arial"/>
                <a:cs typeface="Arial"/>
              </a:rPr>
              <a:t>clean </a:t>
            </a:r>
            <a:r>
              <a:rPr sz="1400" b="1" spc="-375" dirty="0">
                <a:latin typeface="Arial"/>
                <a:cs typeface="Arial"/>
              </a:rPr>
              <a:t> </a:t>
            </a:r>
            <a:r>
              <a:rPr sz="1400" b="1" spc="-10" dirty="0">
                <a:latin typeface="Arial"/>
                <a:cs typeface="Arial"/>
              </a:rPr>
              <a:t>data)</a:t>
            </a:r>
            <a:endParaRPr sz="1400">
              <a:latin typeface="Arial"/>
              <a:cs typeface="Arial"/>
            </a:endParaRPr>
          </a:p>
        </p:txBody>
      </p:sp>
      <p:grpSp>
        <p:nvGrpSpPr>
          <p:cNvPr id="14" name="object 14"/>
          <p:cNvGrpSpPr/>
          <p:nvPr/>
        </p:nvGrpSpPr>
        <p:grpSpPr>
          <a:xfrm>
            <a:off x="6200775" y="4124388"/>
            <a:ext cx="2252980" cy="1471930"/>
            <a:chOff x="6200775" y="4124388"/>
            <a:chExt cx="2252980" cy="1471930"/>
          </a:xfrm>
        </p:grpSpPr>
        <p:pic>
          <p:nvPicPr>
            <p:cNvPr id="15" name="object 15"/>
            <p:cNvPicPr/>
            <p:nvPr/>
          </p:nvPicPr>
          <p:blipFill>
            <a:blip r:embed="rId6" cstate="print"/>
            <a:stretch>
              <a:fillRect/>
            </a:stretch>
          </p:blipFill>
          <p:spPr>
            <a:xfrm>
              <a:off x="6200775" y="4124388"/>
              <a:ext cx="2252726" cy="1471549"/>
            </a:xfrm>
            <a:prstGeom prst="rect">
              <a:avLst/>
            </a:prstGeom>
          </p:spPr>
        </p:pic>
        <p:pic>
          <p:nvPicPr>
            <p:cNvPr id="16" name="object 16"/>
            <p:cNvPicPr/>
            <p:nvPr/>
          </p:nvPicPr>
          <p:blipFill>
            <a:blip r:embed="rId7" cstate="print"/>
            <a:stretch>
              <a:fillRect/>
            </a:stretch>
          </p:blipFill>
          <p:spPr>
            <a:xfrm>
              <a:off x="6448425" y="4533963"/>
              <a:ext cx="1757426" cy="709612"/>
            </a:xfrm>
            <a:prstGeom prst="rect">
              <a:avLst/>
            </a:prstGeom>
          </p:spPr>
        </p:pic>
        <p:sp>
          <p:nvSpPr>
            <p:cNvPr id="17" name="object 17"/>
            <p:cNvSpPr/>
            <p:nvPr/>
          </p:nvSpPr>
          <p:spPr>
            <a:xfrm>
              <a:off x="6238875" y="4162425"/>
              <a:ext cx="2124075" cy="1343025"/>
            </a:xfrm>
            <a:custGeom>
              <a:avLst/>
              <a:gdLst/>
              <a:ahLst/>
              <a:cxnLst/>
              <a:rect l="l" t="t" r="r" b="b"/>
              <a:pathLst>
                <a:path w="2124075" h="1343025">
                  <a:moveTo>
                    <a:pt x="2124075" y="0"/>
                  </a:moveTo>
                  <a:lnTo>
                    <a:pt x="0" y="0"/>
                  </a:lnTo>
                  <a:lnTo>
                    <a:pt x="0" y="1343025"/>
                  </a:lnTo>
                  <a:lnTo>
                    <a:pt x="2124075" y="1343025"/>
                  </a:lnTo>
                  <a:lnTo>
                    <a:pt x="2124075" y="0"/>
                  </a:lnTo>
                  <a:close/>
                </a:path>
              </a:pathLst>
            </a:custGeom>
            <a:solidFill>
              <a:srgbClr val="FFAB40"/>
            </a:solidFill>
          </p:spPr>
          <p:txBody>
            <a:bodyPr wrap="square" lIns="0" tIns="0" rIns="0" bIns="0" rtlCol="0"/>
            <a:lstStyle/>
            <a:p>
              <a:endParaRPr/>
            </a:p>
          </p:txBody>
        </p:sp>
      </p:grpSp>
      <p:sp>
        <p:nvSpPr>
          <p:cNvPr id="18" name="object 18"/>
          <p:cNvSpPr txBox="1"/>
          <p:nvPr/>
        </p:nvSpPr>
        <p:spPr>
          <a:xfrm>
            <a:off x="6238875" y="4162425"/>
            <a:ext cx="2124075" cy="1343025"/>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5"/>
              </a:spcBef>
            </a:pPr>
            <a:endParaRPr sz="1500">
              <a:latin typeface="Times New Roman"/>
              <a:cs typeface="Times New Roman"/>
            </a:endParaRPr>
          </a:p>
          <a:p>
            <a:pPr marL="367665" marR="337820" indent="-10795">
              <a:lnSpc>
                <a:spcPct val="102800"/>
              </a:lnSpc>
            </a:pPr>
            <a:r>
              <a:rPr sz="1400" b="1" spc="35" dirty="0">
                <a:latin typeface="Arial"/>
                <a:cs typeface="Arial"/>
              </a:rPr>
              <a:t>P</a:t>
            </a:r>
            <a:r>
              <a:rPr sz="1400" b="1" spc="-25" dirty="0">
                <a:latin typeface="Arial"/>
                <a:cs typeface="Arial"/>
              </a:rPr>
              <a:t>r</a:t>
            </a:r>
            <a:r>
              <a:rPr sz="1400" b="1" spc="-35" dirty="0">
                <a:latin typeface="Arial"/>
                <a:cs typeface="Arial"/>
              </a:rPr>
              <a:t>e</a:t>
            </a:r>
            <a:r>
              <a:rPr sz="1400" b="1" spc="40" dirty="0">
                <a:latin typeface="Arial"/>
                <a:cs typeface="Arial"/>
              </a:rPr>
              <a:t>d</a:t>
            </a:r>
            <a:r>
              <a:rPr sz="1400" b="1" spc="-20" dirty="0">
                <a:latin typeface="Arial"/>
                <a:cs typeface="Arial"/>
              </a:rPr>
              <a:t>i</a:t>
            </a:r>
            <a:r>
              <a:rPr sz="1400" b="1" spc="-35" dirty="0">
                <a:latin typeface="Arial"/>
                <a:cs typeface="Arial"/>
              </a:rPr>
              <a:t>c</a:t>
            </a:r>
            <a:r>
              <a:rPr sz="1400" b="1" spc="-20" dirty="0">
                <a:latin typeface="Arial"/>
                <a:cs typeface="Arial"/>
              </a:rPr>
              <a:t>ti</a:t>
            </a:r>
            <a:r>
              <a:rPr sz="1400" b="1" spc="40" dirty="0">
                <a:latin typeface="Arial"/>
                <a:cs typeface="Arial"/>
              </a:rPr>
              <a:t>v</a:t>
            </a:r>
            <a:r>
              <a:rPr sz="1400" b="1" spc="10" dirty="0">
                <a:latin typeface="Arial"/>
                <a:cs typeface="Arial"/>
              </a:rPr>
              <a:t>e</a:t>
            </a:r>
            <a:r>
              <a:rPr sz="1400" b="1" spc="-60" dirty="0">
                <a:latin typeface="Arial"/>
                <a:cs typeface="Arial"/>
              </a:rPr>
              <a:t> </a:t>
            </a:r>
            <a:r>
              <a:rPr sz="1400" b="1" spc="25" dirty="0">
                <a:latin typeface="Arial"/>
                <a:cs typeface="Arial"/>
              </a:rPr>
              <a:t>m</a:t>
            </a:r>
            <a:r>
              <a:rPr sz="1400" b="1" spc="-35" dirty="0">
                <a:latin typeface="Arial"/>
                <a:cs typeface="Arial"/>
              </a:rPr>
              <a:t>o</a:t>
            </a:r>
            <a:r>
              <a:rPr sz="1400" b="1" spc="40" dirty="0">
                <a:latin typeface="Arial"/>
                <a:cs typeface="Arial"/>
              </a:rPr>
              <a:t>d</a:t>
            </a:r>
            <a:r>
              <a:rPr sz="1400" b="1" spc="-35" dirty="0">
                <a:latin typeface="Arial"/>
                <a:cs typeface="Arial"/>
              </a:rPr>
              <a:t>e</a:t>
            </a:r>
            <a:r>
              <a:rPr sz="1400" b="1" spc="5" dirty="0">
                <a:latin typeface="Arial"/>
                <a:cs typeface="Arial"/>
              </a:rPr>
              <a:t>l  </a:t>
            </a:r>
            <a:r>
              <a:rPr sz="1400" b="1" spc="-20" dirty="0">
                <a:latin typeface="Arial"/>
                <a:cs typeface="Arial"/>
              </a:rPr>
              <a:t>(</a:t>
            </a:r>
            <a:r>
              <a:rPr sz="1400" b="1" spc="30" dirty="0">
                <a:latin typeface="Arial"/>
                <a:cs typeface="Arial"/>
              </a:rPr>
              <a:t>N</a:t>
            </a:r>
            <a:r>
              <a:rPr sz="1400" b="1" spc="-35" dirty="0">
                <a:latin typeface="Arial"/>
                <a:cs typeface="Arial"/>
              </a:rPr>
              <a:t>eu</a:t>
            </a:r>
            <a:r>
              <a:rPr sz="1400" b="1" spc="45" dirty="0">
                <a:latin typeface="Arial"/>
                <a:cs typeface="Arial"/>
              </a:rPr>
              <a:t>r</a:t>
            </a:r>
            <a:r>
              <a:rPr sz="1400" b="1" spc="-35" dirty="0">
                <a:latin typeface="Arial"/>
                <a:cs typeface="Arial"/>
              </a:rPr>
              <a:t>a</a:t>
            </a:r>
            <a:r>
              <a:rPr sz="1400" b="1" spc="5" dirty="0">
                <a:latin typeface="Arial"/>
                <a:cs typeface="Arial"/>
              </a:rPr>
              <a:t>l</a:t>
            </a:r>
            <a:r>
              <a:rPr sz="1400" b="1" spc="-40" dirty="0">
                <a:latin typeface="Arial"/>
                <a:cs typeface="Arial"/>
              </a:rPr>
              <a:t> </a:t>
            </a:r>
            <a:r>
              <a:rPr sz="1400" b="1" spc="40" dirty="0">
                <a:latin typeface="Arial"/>
                <a:cs typeface="Arial"/>
              </a:rPr>
              <a:t>n</a:t>
            </a:r>
            <a:r>
              <a:rPr sz="1400" b="1" spc="-35" dirty="0">
                <a:latin typeface="Arial"/>
                <a:cs typeface="Arial"/>
              </a:rPr>
              <a:t>e</a:t>
            </a:r>
            <a:r>
              <a:rPr sz="1400" b="1" spc="-20" dirty="0">
                <a:latin typeface="Arial"/>
                <a:cs typeface="Arial"/>
              </a:rPr>
              <a:t>t</a:t>
            </a:r>
            <a:r>
              <a:rPr sz="1400" b="1" spc="25" dirty="0">
                <a:latin typeface="Arial"/>
                <a:cs typeface="Arial"/>
              </a:rPr>
              <a:t>w</a:t>
            </a:r>
            <a:r>
              <a:rPr sz="1400" b="1" spc="-35" dirty="0">
                <a:latin typeface="Arial"/>
                <a:cs typeface="Arial"/>
              </a:rPr>
              <a:t>o</a:t>
            </a:r>
            <a:r>
              <a:rPr sz="1400" b="1" spc="-25" dirty="0">
                <a:latin typeface="Arial"/>
                <a:cs typeface="Arial"/>
              </a:rPr>
              <a:t>r</a:t>
            </a:r>
            <a:r>
              <a:rPr sz="1400" b="1" spc="40" dirty="0">
                <a:latin typeface="Arial"/>
                <a:cs typeface="Arial"/>
              </a:rPr>
              <a:t>k</a:t>
            </a:r>
            <a:r>
              <a:rPr sz="1400" b="1" spc="5" dirty="0">
                <a:latin typeface="Arial"/>
                <a:cs typeface="Arial"/>
              </a:rPr>
              <a:t>)</a:t>
            </a:r>
            <a:endParaRPr sz="1400">
              <a:latin typeface="Arial"/>
              <a:cs typeface="Arial"/>
            </a:endParaRPr>
          </a:p>
        </p:txBody>
      </p:sp>
      <p:grpSp>
        <p:nvGrpSpPr>
          <p:cNvPr id="19" name="object 19"/>
          <p:cNvGrpSpPr/>
          <p:nvPr/>
        </p:nvGrpSpPr>
        <p:grpSpPr>
          <a:xfrm>
            <a:off x="8972550" y="4133913"/>
            <a:ext cx="2252980" cy="1471930"/>
            <a:chOff x="8972550" y="4133913"/>
            <a:chExt cx="2252980" cy="1471930"/>
          </a:xfrm>
        </p:grpSpPr>
        <p:pic>
          <p:nvPicPr>
            <p:cNvPr id="20" name="object 20"/>
            <p:cNvPicPr/>
            <p:nvPr/>
          </p:nvPicPr>
          <p:blipFill>
            <a:blip r:embed="rId6" cstate="print"/>
            <a:stretch>
              <a:fillRect/>
            </a:stretch>
          </p:blipFill>
          <p:spPr>
            <a:xfrm>
              <a:off x="8972550" y="4133913"/>
              <a:ext cx="2252726" cy="1471549"/>
            </a:xfrm>
            <a:prstGeom prst="rect">
              <a:avLst/>
            </a:prstGeom>
          </p:spPr>
        </p:pic>
        <p:pic>
          <p:nvPicPr>
            <p:cNvPr id="21" name="object 21"/>
            <p:cNvPicPr/>
            <p:nvPr/>
          </p:nvPicPr>
          <p:blipFill>
            <a:blip r:embed="rId8" cstate="print"/>
            <a:stretch>
              <a:fillRect/>
            </a:stretch>
          </p:blipFill>
          <p:spPr>
            <a:xfrm>
              <a:off x="9020175" y="4533963"/>
              <a:ext cx="2147951" cy="719137"/>
            </a:xfrm>
            <a:prstGeom prst="rect">
              <a:avLst/>
            </a:prstGeom>
          </p:spPr>
        </p:pic>
        <p:sp>
          <p:nvSpPr>
            <p:cNvPr id="22" name="object 22"/>
            <p:cNvSpPr/>
            <p:nvPr/>
          </p:nvSpPr>
          <p:spPr>
            <a:xfrm>
              <a:off x="9010650" y="4171950"/>
              <a:ext cx="2124075" cy="1343025"/>
            </a:xfrm>
            <a:custGeom>
              <a:avLst/>
              <a:gdLst/>
              <a:ahLst/>
              <a:cxnLst/>
              <a:rect l="l" t="t" r="r" b="b"/>
              <a:pathLst>
                <a:path w="2124075" h="1343025">
                  <a:moveTo>
                    <a:pt x="2124075" y="0"/>
                  </a:moveTo>
                  <a:lnTo>
                    <a:pt x="0" y="0"/>
                  </a:lnTo>
                  <a:lnTo>
                    <a:pt x="0" y="1343025"/>
                  </a:lnTo>
                  <a:lnTo>
                    <a:pt x="2124075" y="1343025"/>
                  </a:lnTo>
                  <a:lnTo>
                    <a:pt x="2124075" y="0"/>
                  </a:lnTo>
                  <a:close/>
                </a:path>
              </a:pathLst>
            </a:custGeom>
            <a:solidFill>
              <a:srgbClr val="FFAB40"/>
            </a:solidFill>
          </p:spPr>
          <p:txBody>
            <a:bodyPr wrap="square" lIns="0" tIns="0" rIns="0" bIns="0" rtlCol="0"/>
            <a:lstStyle/>
            <a:p>
              <a:endParaRPr/>
            </a:p>
          </p:txBody>
        </p:sp>
      </p:grpSp>
      <p:sp>
        <p:nvSpPr>
          <p:cNvPr id="23" name="object 23"/>
          <p:cNvSpPr txBox="1"/>
          <p:nvPr/>
        </p:nvSpPr>
        <p:spPr>
          <a:xfrm>
            <a:off x="9010650" y="4171950"/>
            <a:ext cx="2124075" cy="1343025"/>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55"/>
              </a:spcBef>
            </a:pPr>
            <a:endParaRPr sz="1450">
              <a:latin typeface="Times New Roman"/>
              <a:cs typeface="Times New Roman"/>
            </a:endParaRPr>
          </a:p>
          <a:p>
            <a:pPr marL="162560" marR="151130" indent="518795">
              <a:lnSpc>
                <a:spcPct val="102899"/>
              </a:lnSpc>
            </a:pPr>
            <a:r>
              <a:rPr sz="1400" b="1" spc="-5" dirty="0">
                <a:latin typeface="Arial"/>
                <a:cs typeface="Arial"/>
              </a:rPr>
              <a:t>Irrigation </a:t>
            </a:r>
            <a:r>
              <a:rPr sz="1400" b="1" dirty="0">
                <a:latin typeface="Arial"/>
                <a:cs typeface="Arial"/>
              </a:rPr>
              <a:t> </a:t>
            </a:r>
            <a:r>
              <a:rPr sz="1400" b="1" spc="-25" dirty="0">
                <a:latin typeface="Arial"/>
                <a:cs typeface="Arial"/>
              </a:rPr>
              <a:t>(</a:t>
            </a:r>
            <a:r>
              <a:rPr sz="1400" b="1" spc="30" dirty="0">
                <a:latin typeface="Arial"/>
                <a:cs typeface="Arial"/>
              </a:rPr>
              <a:t>H</a:t>
            </a:r>
            <a:r>
              <a:rPr sz="1400" b="1" spc="-30" dirty="0">
                <a:latin typeface="Arial"/>
                <a:cs typeface="Arial"/>
              </a:rPr>
              <a:t>a</a:t>
            </a:r>
            <a:r>
              <a:rPr sz="1400" b="1" spc="-20" dirty="0">
                <a:latin typeface="Arial"/>
                <a:cs typeface="Arial"/>
              </a:rPr>
              <a:t>r</a:t>
            </a:r>
            <a:r>
              <a:rPr sz="1400" b="1" spc="40" dirty="0">
                <a:latin typeface="Arial"/>
                <a:cs typeface="Arial"/>
              </a:rPr>
              <a:t>d</a:t>
            </a:r>
            <a:r>
              <a:rPr sz="1400" b="1" spc="-40" dirty="0">
                <a:latin typeface="Arial"/>
                <a:cs typeface="Arial"/>
              </a:rPr>
              <a:t>w</a:t>
            </a:r>
            <a:r>
              <a:rPr sz="1400" b="1" spc="45" dirty="0">
                <a:latin typeface="Arial"/>
                <a:cs typeface="Arial"/>
              </a:rPr>
              <a:t>a</a:t>
            </a:r>
            <a:r>
              <a:rPr sz="1400" b="1" spc="-20" dirty="0">
                <a:latin typeface="Arial"/>
                <a:cs typeface="Arial"/>
              </a:rPr>
              <a:t>r</a:t>
            </a:r>
            <a:r>
              <a:rPr sz="1400" b="1" spc="15" dirty="0">
                <a:latin typeface="Arial"/>
                <a:cs typeface="Arial"/>
              </a:rPr>
              <a:t>e</a:t>
            </a:r>
            <a:r>
              <a:rPr sz="1400" b="1" spc="-60" dirty="0">
                <a:latin typeface="Arial"/>
                <a:cs typeface="Arial"/>
              </a:rPr>
              <a:t> </a:t>
            </a:r>
            <a:r>
              <a:rPr sz="1400" b="1" spc="35" dirty="0">
                <a:latin typeface="Arial"/>
                <a:cs typeface="Arial"/>
              </a:rPr>
              <a:t>P</a:t>
            </a:r>
            <a:r>
              <a:rPr sz="1400" b="1" spc="-20" dirty="0">
                <a:latin typeface="Arial"/>
                <a:cs typeface="Arial"/>
              </a:rPr>
              <a:t>r</a:t>
            </a:r>
            <a:r>
              <a:rPr sz="1400" b="1" spc="40" dirty="0">
                <a:latin typeface="Arial"/>
                <a:cs typeface="Arial"/>
              </a:rPr>
              <a:t>o</a:t>
            </a:r>
            <a:r>
              <a:rPr sz="1400" b="1" spc="-50" dirty="0">
                <a:latin typeface="Arial"/>
                <a:cs typeface="Arial"/>
              </a:rPr>
              <a:t>m</a:t>
            </a:r>
            <a:r>
              <a:rPr sz="1400" b="1" spc="40" dirty="0">
                <a:latin typeface="Arial"/>
                <a:cs typeface="Arial"/>
              </a:rPr>
              <a:t>p</a:t>
            </a:r>
            <a:r>
              <a:rPr sz="1400" b="1" spc="-25" dirty="0">
                <a:latin typeface="Arial"/>
                <a:cs typeface="Arial"/>
              </a:rPr>
              <a:t>t</a:t>
            </a:r>
            <a:r>
              <a:rPr sz="1400" b="1" spc="-30" dirty="0">
                <a:latin typeface="Arial"/>
                <a:cs typeface="Arial"/>
              </a:rPr>
              <a:t>e</a:t>
            </a:r>
            <a:r>
              <a:rPr sz="1400" b="1" spc="-35" dirty="0">
                <a:latin typeface="Arial"/>
                <a:cs typeface="Arial"/>
              </a:rPr>
              <a:t>d</a:t>
            </a:r>
            <a:r>
              <a:rPr sz="1400" b="1" spc="5" dirty="0">
                <a:latin typeface="Arial"/>
                <a:cs typeface="Arial"/>
              </a:rPr>
              <a:t>)</a:t>
            </a:r>
            <a:endParaRPr sz="1400">
              <a:latin typeface="Arial"/>
              <a:cs typeface="Arial"/>
            </a:endParaRPr>
          </a:p>
        </p:txBody>
      </p:sp>
      <p:grpSp>
        <p:nvGrpSpPr>
          <p:cNvPr id="24" name="object 24"/>
          <p:cNvGrpSpPr/>
          <p:nvPr/>
        </p:nvGrpSpPr>
        <p:grpSpPr>
          <a:xfrm>
            <a:off x="885825" y="4286186"/>
            <a:ext cx="8291830" cy="1833880"/>
            <a:chOff x="885825" y="4286186"/>
            <a:chExt cx="8291830" cy="1833880"/>
          </a:xfrm>
        </p:grpSpPr>
        <p:pic>
          <p:nvPicPr>
            <p:cNvPr id="25" name="object 25"/>
            <p:cNvPicPr/>
            <p:nvPr/>
          </p:nvPicPr>
          <p:blipFill>
            <a:blip r:embed="rId9" cstate="print"/>
            <a:stretch>
              <a:fillRect/>
            </a:stretch>
          </p:blipFill>
          <p:spPr>
            <a:xfrm>
              <a:off x="2686050" y="4286186"/>
              <a:ext cx="995362" cy="747712"/>
            </a:xfrm>
            <a:prstGeom prst="rect">
              <a:avLst/>
            </a:prstGeom>
          </p:spPr>
        </p:pic>
        <p:sp>
          <p:nvSpPr>
            <p:cNvPr id="26" name="object 26"/>
            <p:cNvSpPr/>
            <p:nvPr/>
          </p:nvSpPr>
          <p:spPr>
            <a:xfrm>
              <a:off x="2742057" y="4318126"/>
              <a:ext cx="772160" cy="527685"/>
            </a:xfrm>
            <a:custGeom>
              <a:avLst/>
              <a:gdLst/>
              <a:ahLst/>
              <a:cxnLst/>
              <a:rect l="l" t="t" r="r" b="b"/>
              <a:pathLst>
                <a:path w="772160" h="527685">
                  <a:moveTo>
                    <a:pt x="666294" y="479579"/>
                  </a:moveTo>
                  <a:lnTo>
                    <a:pt x="645032" y="511175"/>
                  </a:lnTo>
                  <a:lnTo>
                    <a:pt x="771779" y="527558"/>
                  </a:lnTo>
                  <a:lnTo>
                    <a:pt x="750613" y="490220"/>
                  </a:lnTo>
                  <a:lnTo>
                    <a:pt x="682117" y="490220"/>
                  </a:lnTo>
                  <a:lnTo>
                    <a:pt x="666294" y="479579"/>
                  </a:lnTo>
                  <a:close/>
                </a:path>
                <a:path w="772160" h="527685">
                  <a:moveTo>
                    <a:pt x="687590" y="447932"/>
                  </a:moveTo>
                  <a:lnTo>
                    <a:pt x="666294" y="479579"/>
                  </a:lnTo>
                  <a:lnTo>
                    <a:pt x="682117" y="490220"/>
                  </a:lnTo>
                  <a:lnTo>
                    <a:pt x="703453" y="458597"/>
                  </a:lnTo>
                  <a:lnTo>
                    <a:pt x="687590" y="447932"/>
                  </a:lnTo>
                  <a:close/>
                </a:path>
                <a:path w="772160" h="527685">
                  <a:moveTo>
                    <a:pt x="708787" y="416433"/>
                  </a:moveTo>
                  <a:lnTo>
                    <a:pt x="687590" y="447932"/>
                  </a:lnTo>
                  <a:lnTo>
                    <a:pt x="703453" y="458597"/>
                  </a:lnTo>
                  <a:lnTo>
                    <a:pt x="682117" y="490220"/>
                  </a:lnTo>
                  <a:lnTo>
                    <a:pt x="750613" y="490220"/>
                  </a:lnTo>
                  <a:lnTo>
                    <a:pt x="708787" y="416433"/>
                  </a:lnTo>
                  <a:close/>
                </a:path>
                <a:path w="772160" h="527685">
                  <a:moveTo>
                    <a:pt x="21336" y="0"/>
                  </a:moveTo>
                  <a:lnTo>
                    <a:pt x="0" y="31496"/>
                  </a:lnTo>
                  <a:lnTo>
                    <a:pt x="666294" y="479579"/>
                  </a:lnTo>
                  <a:lnTo>
                    <a:pt x="687590" y="447932"/>
                  </a:lnTo>
                  <a:lnTo>
                    <a:pt x="21336" y="0"/>
                  </a:lnTo>
                  <a:close/>
                </a:path>
              </a:pathLst>
            </a:custGeom>
            <a:solidFill>
              <a:srgbClr val="000000"/>
            </a:solidFill>
          </p:spPr>
          <p:txBody>
            <a:bodyPr wrap="square" lIns="0" tIns="0" rIns="0" bIns="0" rtlCol="0"/>
            <a:lstStyle/>
            <a:p>
              <a:endParaRPr/>
            </a:p>
          </p:txBody>
        </p:sp>
        <p:pic>
          <p:nvPicPr>
            <p:cNvPr id="27" name="object 27"/>
            <p:cNvPicPr/>
            <p:nvPr/>
          </p:nvPicPr>
          <p:blipFill>
            <a:blip r:embed="rId10" cstate="print"/>
            <a:stretch>
              <a:fillRect/>
            </a:stretch>
          </p:blipFill>
          <p:spPr>
            <a:xfrm>
              <a:off x="5581650" y="4705286"/>
              <a:ext cx="833437" cy="338137"/>
            </a:xfrm>
            <a:prstGeom prst="rect">
              <a:avLst/>
            </a:prstGeom>
          </p:spPr>
        </p:pic>
        <p:sp>
          <p:nvSpPr>
            <p:cNvPr id="28" name="object 28"/>
            <p:cNvSpPr/>
            <p:nvPr/>
          </p:nvSpPr>
          <p:spPr>
            <a:xfrm>
              <a:off x="5638800" y="4800599"/>
              <a:ext cx="605155" cy="114300"/>
            </a:xfrm>
            <a:custGeom>
              <a:avLst/>
              <a:gdLst/>
              <a:ahLst/>
              <a:cxnLst/>
              <a:rect l="l" t="t" r="r" b="b"/>
              <a:pathLst>
                <a:path w="605154" h="114300">
                  <a:moveTo>
                    <a:pt x="490854" y="0"/>
                  </a:moveTo>
                  <a:lnTo>
                    <a:pt x="490854" y="114300"/>
                  </a:lnTo>
                  <a:lnTo>
                    <a:pt x="567054" y="76200"/>
                  </a:lnTo>
                  <a:lnTo>
                    <a:pt x="509904" y="76200"/>
                  </a:lnTo>
                  <a:lnTo>
                    <a:pt x="509904" y="38100"/>
                  </a:lnTo>
                  <a:lnTo>
                    <a:pt x="567054" y="38100"/>
                  </a:lnTo>
                  <a:lnTo>
                    <a:pt x="490854" y="0"/>
                  </a:lnTo>
                  <a:close/>
                </a:path>
                <a:path w="605154" h="114300">
                  <a:moveTo>
                    <a:pt x="490854" y="38100"/>
                  </a:moveTo>
                  <a:lnTo>
                    <a:pt x="0" y="38100"/>
                  </a:lnTo>
                  <a:lnTo>
                    <a:pt x="0" y="76200"/>
                  </a:lnTo>
                  <a:lnTo>
                    <a:pt x="490854" y="76200"/>
                  </a:lnTo>
                  <a:lnTo>
                    <a:pt x="490854" y="38100"/>
                  </a:lnTo>
                  <a:close/>
                </a:path>
                <a:path w="605154" h="114300">
                  <a:moveTo>
                    <a:pt x="567054" y="38100"/>
                  </a:moveTo>
                  <a:lnTo>
                    <a:pt x="509904" y="38100"/>
                  </a:lnTo>
                  <a:lnTo>
                    <a:pt x="509904" y="76200"/>
                  </a:lnTo>
                  <a:lnTo>
                    <a:pt x="567054" y="76200"/>
                  </a:lnTo>
                  <a:lnTo>
                    <a:pt x="605154" y="57150"/>
                  </a:lnTo>
                  <a:lnTo>
                    <a:pt x="567054" y="38100"/>
                  </a:lnTo>
                  <a:close/>
                </a:path>
              </a:pathLst>
            </a:custGeom>
            <a:solidFill>
              <a:srgbClr val="000000"/>
            </a:solidFill>
          </p:spPr>
          <p:txBody>
            <a:bodyPr wrap="square" lIns="0" tIns="0" rIns="0" bIns="0" rtlCol="0"/>
            <a:lstStyle/>
            <a:p>
              <a:endParaRPr/>
            </a:p>
          </p:txBody>
        </p:sp>
        <p:pic>
          <p:nvPicPr>
            <p:cNvPr id="29" name="object 29"/>
            <p:cNvPicPr/>
            <p:nvPr/>
          </p:nvPicPr>
          <p:blipFill>
            <a:blip r:embed="rId10" cstate="print"/>
            <a:stretch>
              <a:fillRect/>
            </a:stretch>
          </p:blipFill>
          <p:spPr>
            <a:xfrm>
              <a:off x="8343900" y="4705286"/>
              <a:ext cx="833437" cy="338137"/>
            </a:xfrm>
            <a:prstGeom prst="rect">
              <a:avLst/>
            </a:prstGeom>
          </p:spPr>
        </p:pic>
        <p:sp>
          <p:nvSpPr>
            <p:cNvPr id="30" name="object 30"/>
            <p:cNvSpPr/>
            <p:nvPr/>
          </p:nvSpPr>
          <p:spPr>
            <a:xfrm>
              <a:off x="8401050" y="4800599"/>
              <a:ext cx="605155" cy="114300"/>
            </a:xfrm>
            <a:custGeom>
              <a:avLst/>
              <a:gdLst/>
              <a:ahLst/>
              <a:cxnLst/>
              <a:rect l="l" t="t" r="r" b="b"/>
              <a:pathLst>
                <a:path w="605154" h="114300">
                  <a:moveTo>
                    <a:pt x="490854" y="0"/>
                  </a:moveTo>
                  <a:lnTo>
                    <a:pt x="490854" y="114300"/>
                  </a:lnTo>
                  <a:lnTo>
                    <a:pt x="567054" y="76200"/>
                  </a:lnTo>
                  <a:lnTo>
                    <a:pt x="509904" y="76200"/>
                  </a:lnTo>
                  <a:lnTo>
                    <a:pt x="509904" y="38100"/>
                  </a:lnTo>
                  <a:lnTo>
                    <a:pt x="567054" y="38100"/>
                  </a:lnTo>
                  <a:lnTo>
                    <a:pt x="490854" y="0"/>
                  </a:lnTo>
                  <a:close/>
                </a:path>
                <a:path w="605154" h="114300">
                  <a:moveTo>
                    <a:pt x="490854" y="38100"/>
                  </a:moveTo>
                  <a:lnTo>
                    <a:pt x="0" y="38100"/>
                  </a:lnTo>
                  <a:lnTo>
                    <a:pt x="0" y="76200"/>
                  </a:lnTo>
                  <a:lnTo>
                    <a:pt x="490854" y="76200"/>
                  </a:lnTo>
                  <a:lnTo>
                    <a:pt x="490854" y="38100"/>
                  </a:lnTo>
                  <a:close/>
                </a:path>
                <a:path w="605154" h="114300">
                  <a:moveTo>
                    <a:pt x="567054" y="38100"/>
                  </a:moveTo>
                  <a:lnTo>
                    <a:pt x="509904" y="38100"/>
                  </a:lnTo>
                  <a:lnTo>
                    <a:pt x="509904" y="76200"/>
                  </a:lnTo>
                  <a:lnTo>
                    <a:pt x="567054" y="76200"/>
                  </a:lnTo>
                  <a:lnTo>
                    <a:pt x="605154" y="57150"/>
                  </a:lnTo>
                  <a:lnTo>
                    <a:pt x="567054" y="38100"/>
                  </a:lnTo>
                  <a:close/>
                </a:path>
              </a:pathLst>
            </a:custGeom>
            <a:solidFill>
              <a:srgbClr val="000000"/>
            </a:solidFill>
          </p:spPr>
          <p:txBody>
            <a:bodyPr wrap="square" lIns="0" tIns="0" rIns="0" bIns="0" rtlCol="0"/>
            <a:lstStyle/>
            <a:p>
              <a:endParaRPr/>
            </a:p>
          </p:txBody>
        </p:sp>
        <p:pic>
          <p:nvPicPr>
            <p:cNvPr id="31" name="object 31"/>
            <p:cNvPicPr/>
            <p:nvPr/>
          </p:nvPicPr>
          <p:blipFill>
            <a:blip r:embed="rId11" cstate="print"/>
            <a:stretch>
              <a:fillRect/>
            </a:stretch>
          </p:blipFill>
          <p:spPr>
            <a:xfrm>
              <a:off x="2686050" y="4695824"/>
              <a:ext cx="995362" cy="900112"/>
            </a:xfrm>
            <a:prstGeom prst="rect">
              <a:avLst/>
            </a:prstGeom>
          </p:spPr>
        </p:pic>
        <p:sp>
          <p:nvSpPr>
            <p:cNvPr id="32" name="object 32"/>
            <p:cNvSpPr/>
            <p:nvPr/>
          </p:nvSpPr>
          <p:spPr>
            <a:xfrm>
              <a:off x="2740279" y="4848224"/>
              <a:ext cx="774065" cy="674370"/>
            </a:xfrm>
            <a:custGeom>
              <a:avLst/>
              <a:gdLst/>
              <a:ahLst/>
              <a:cxnLst/>
              <a:rect l="l" t="t" r="r" b="b"/>
              <a:pathLst>
                <a:path w="774064" h="674370">
                  <a:moveTo>
                    <a:pt x="674683" y="60508"/>
                  </a:moveTo>
                  <a:lnTo>
                    <a:pt x="0" y="645541"/>
                  </a:lnTo>
                  <a:lnTo>
                    <a:pt x="24891" y="674369"/>
                  </a:lnTo>
                  <a:lnTo>
                    <a:pt x="699698" y="89338"/>
                  </a:lnTo>
                  <a:lnTo>
                    <a:pt x="674683" y="60508"/>
                  </a:lnTo>
                  <a:close/>
                </a:path>
                <a:path w="774064" h="674370">
                  <a:moveTo>
                    <a:pt x="753683" y="48006"/>
                  </a:moveTo>
                  <a:lnTo>
                    <a:pt x="689101" y="48006"/>
                  </a:lnTo>
                  <a:lnTo>
                    <a:pt x="714120" y="76835"/>
                  </a:lnTo>
                  <a:lnTo>
                    <a:pt x="699698" y="89338"/>
                  </a:lnTo>
                  <a:lnTo>
                    <a:pt x="724661" y="118110"/>
                  </a:lnTo>
                  <a:lnTo>
                    <a:pt x="753683" y="48006"/>
                  </a:lnTo>
                  <a:close/>
                </a:path>
                <a:path w="774064" h="674370">
                  <a:moveTo>
                    <a:pt x="689101" y="48006"/>
                  </a:moveTo>
                  <a:lnTo>
                    <a:pt x="674683" y="60508"/>
                  </a:lnTo>
                  <a:lnTo>
                    <a:pt x="699698" y="89338"/>
                  </a:lnTo>
                  <a:lnTo>
                    <a:pt x="714120" y="76835"/>
                  </a:lnTo>
                  <a:lnTo>
                    <a:pt x="689101" y="48006"/>
                  </a:lnTo>
                  <a:close/>
                </a:path>
                <a:path w="774064" h="674370">
                  <a:moveTo>
                    <a:pt x="773557" y="0"/>
                  </a:moveTo>
                  <a:lnTo>
                    <a:pt x="649732" y="31750"/>
                  </a:lnTo>
                  <a:lnTo>
                    <a:pt x="674683" y="60508"/>
                  </a:lnTo>
                  <a:lnTo>
                    <a:pt x="689101" y="48006"/>
                  </a:lnTo>
                  <a:lnTo>
                    <a:pt x="753683" y="48006"/>
                  </a:lnTo>
                  <a:lnTo>
                    <a:pt x="773557" y="0"/>
                  </a:lnTo>
                  <a:close/>
                </a:path>
              </a:pathLst>
            </a:custGeom>
            <a:solidFill>
              <a:srgbClr val="000000"/>
            </a:solidFill>
          </p:spPr>
          <p:txBody>
            <a:bodyPr wrap="square" lIns="0" tIns="0" rIns="0" bIns="0" rtlCol="0"/>
            <a:lstStyle/>
            <a:p>
              <a:endParaRPr/>
            </a:p>
          </p:txBody>
        </p:sp>
        <p:pic>
          <p:nvPicPr>
            <p:cNvPr id="33" name="object 33"/>
            <p:cNvPicPr/>
            <p:nvPr/>
          </p:nvPicPr>
          <p:blipFill>
            <a:blip r:embed="rId12" cstate="print"/>
            <a:stretch>
              <a:fillRect/>
            </a:stretch>
          </p:blipFill>
          <p:spPr>
            <a:xfrm>
              <a:off x="885825" y="4943474"/>
              <a:ext cx="1957451" cy="1176337"/>
            </a:xfrm>
            <a:prstGeom prst="rect">
              <a:avLst/>
            </a:prstGeom>
          </p:spPr>
        </p:pic>
        <p:pic>
          <p:nvPicPr>
            <p:cNvPr id="34" name="object 34"/>
            <p:cNvPicPr/>
            <p:nvPr/>
          </p:nvPicPr>
          <p:blipFill>
            <a:blip r:embed="rId13" cstate="print"/>
            <a:stretch>
              <a:fillRect/>
            </a:stretch>
          </p:blipFill>
          <p:spPr>
            <a:xfrm>
              <a:off x="990600" y="5200649"/>
              <a:ext cx="1747901" cy="709612"/>
            </a:xfrm>
            <a:prstGeom prst="rect">
              <a:avLst/>
            </a:prstGeom>
          </p:spPr>
        </p:pic>
      </p:grpSp>
      <p:sp>
        <p:nvSpPr>
          <p:cNvPr id="35" name="object 35"/>
          <p:cNvSpPr txBox="1"/>
          <p:nvPr/>
        </p:nvSpPr>
        <p:spPr>
          <a:xfrm>
            <a:off x="923925" y="4981575"/>
            <a:ext cx="1828800" cy="1047750"/>
          </a:xfrm>
          <a:prstGeom prst="rect">
            <a:avLst/>
          </a:prstGeom>
          <a:solidFill>
            <a:srgbClr val="FFAB40"/>
          </a:solidFill>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298450" marR="199390" indent="-89535">
              <a:lnSpc>
                <a:spcPct val="102800"/>
              </a:lnSpc>
            </a:pPr>
            <a:r>
              <a:rPr sz="1400" b="1" spc="-10" dirty="0">
                <a:latin typeface="Arial"/>
                <a:cs typeface="Arial"/>
              </a:rPr>
              <a:t>Humidity </a:t>
            </a:r>
            <a:r>
              <a:rPr sz="1400" b="1" spc="-5" dirty="0">
                <a:latin typeface="Arial"/>
                <a:cs typeface="Arial"/>
              </a:rPr>
              <a:t>Sensor </a:t>
            </a:r>
            <a:r>
              <a:rPr sz="1400" b="1" spc="-375" dirty="0">
                <a:latin typeface="Arial"/>
                <a:cs typeface="Arial"/>
              </a:rPr>
              <a:t> </a:t>
            </a:r>
            <a:r>
              <a:rPr sz="1400" b="1" spc="-5" dirty="0">
                <a:latin typeface="Arial"/>
                <a:cs typeface="Arial"/>
              </a:rPr>
              <a:t>(Soil</a:t>
            </a:r>
            <a:r>
              <a:rPr sz="1400" b="1" spc="20" dirty="0">
                <a:latin typeface="Arial"/>
                <a:cs typeface="Arial"/>
              </a:rPr>
              <a:t> </a:t>
            </a:r>
            <a:r>
              <a:rPr sz="1400" b="1" spc="-10" dirty="0">
                <a:latin typeface="Arial"/>
                <a:cs typeface="Arial"/>
              </a:rPr>
              <a:t>Moisture)</a:t>
            </a:r>
            <a:endParaRPr sz="1400">
              <a:latin typeface="Arial"/>
              <a:cs typeface="Arial"/>
            </a:endParaRP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38100">
              <a:lnSpc>
                <a:spcPts val="1430"/>
              </a:lnSpc>
            </a:pPr>
            <a:fld id="{81D60167-4931-47E6-BA6A-407CBD079E47}" type="slidenum">
              <a:rPr dirty="0"/>
              <a:t>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TotalTime>
  <Words>2648</Words>
  <Application>Microsoft Office PowerPoint</Application>
  <PresentationFormat>Widescreen</PresentationFormat>
  <Paragraphs>289</Paragraphs>
  <Slides>38</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 MT</vt:lpstr>
      <vt:lpstr>Calibri</vt:lpstr>
      <vt:lpstr>Cambria Math</vt:lpstr>
      <vt:lpstr>Consolas</vt:lpstr>
      <vt:lpstr>Georgia</vt:lpstr>
      <vt:lpstr>IBM Plex Sans Condensed</vt:lpstr>
      <vt:lpstr>Tahoma</vt:lpstr>
      <vt:lpstr>Times New Roman</vt:lpstr>
      <vt:lpstr>Trebuchet MS</vt:lpstr>
      <vt:lpstr>Office Theme</vt:lpstr>
      <vt:lpstr>PowerPoint Presentation</vt:lpstr>
      <vt:lpstr>AI Garden</vt:lpstr>
      <vt:lpstr>Project statement</vt:lpstr>
      <vt:lpstr>PowerPoint Presentation</vt:lpstr>
      <vt:lpstr>PowerPoint Presentation</vt:lpstr>
      <vt:lpstr>Objectives</vt:lpstr>
      <vt:lpstr>Introduction</vt:lpstr>
      <vt:lpstr>Predictive Irrigation System</vt:lpstr>
      <vt:lpstr>Data Collection for Predictive Irrigation</vt:lpstr>
      <vt:lpstr>LIVE UPDATED ANNOTATED DATA FROM SOIL</vt:lpstr>
      <vt:lpstr>LIVE UPDATED ANNOTATED DATA FROM SOIL</vt:lpstr>
      <vt:lpstr>ARCHITECTURE DIAGRAM </vt:lpstr>
      <vt:lpstr>Hardware Setup Soil Sensors: Install soil moisture sensors in the field to measure the soil's moisture levels. These sensors should be connected to a microcontroller or a data acquisition system. Microcontroller/IoT Device: Use a microcontroller (like an Arduino or Raspberry Pi) or an IoT device to gather data from the soil sensors and control the irrigation system. This device will handle communication between the sensors, the APIs, and the irrigation system. Irrigation System: Set up the irrigation system (e.g., valves, pumps, or sprinklers) that will be controlled based on the data received from the sensors. Connectivity: Ensure that your microcontroller or IoT device has internet connectivity, either through Wi-Fi, Ethernet, or cellular modules, to access APIs and send data. </vt:lpstr>
      <vt:lpstr> Software Integration API Integration: Fetch Data: Write scripts or use applications on your microcontroller/IoT device to periodically fetch data from weather APIs (e.g., temperature, precipitation forecasts) and soil sensor APIs. Parse Data: Process and parse the API data to extract relevant information. Decision Logic: Set Thresholds: Define thresholds for soil moisture levels and weather conditions that will trigger irrigation. Make Decisions: Implement algorithms to determine when irrigation is needed based on the sensor data and weather forecasts. For instance, if soil moisture is low and no rain is expected, the system should activate irrigation. Control System: Send Commands: Use your microcontroller/IoT device to send commands to the irrigation system (e.g., open or close valves) based on the decision logic. Automation: Automate the process to continuously monitor conditions and adjust irrigation without manual intervention. Feedback Loop: Monitor and Adjust: Continuously monitor the soil moisture and weather data. Adjust irrigation schedules as needed based on updated data to ensure optimal watering. </vt:lpstr>
      <vt:lpstr>PowerPoint Presentation</vt:lpstr>
      <vt:lpstr>Pairplot of features </vt:lpstr>
      <vt:lpstr>PowerPoint Presentation</vt:lpstr>
      <vt:lpstr>PowerPoint Presentation</vt:lpstr>
      <vt:lpstr>PowerPoint Presentation</vt:lpstr>
      <vt:lpstr>PowerPoint Presentation</vt:lpstr>
      <vt:lpstr>Training the Predictive Irrigation Model</vt:lpstr>
      <vt:lpstr>Making The model</vt:lpstr>
      <vt:lpstr>Plant Disease Classification</vt:lpstr>
      <vt:lpstr>Data Collection for Disease Classification</vt:lpstr>
      <vt:lpstr>Dataset(3GB)</vt:lpstr>
      <vt:lpstr>Libraries used</vt:lpstr>
      <vt:lpstr>Training the Disease Classification Model</vt:lpstr>
      <vt:lpstr>Model</vt:lpstr>
      <vt:lpstr>Model Architecture</vt:lpstr>
      <vt:lpstr>Evaluation</vt:lpstr>
      <vt:lpstr>Literature Review</vt:lpstr>
      <vt:lpstr>Literature Review</vt:lpstr>
      <vt:lpstr>Existing Methodologies</vt:lpstr>
      <vt:lpstr>Existing Methodologies</vt:lpstr>
      <vt:lpstr>Existing Methodologies</vt:lpstr>
      <vt:lpstr>References</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Oswin</dc:creator>
  <cp:lastModifiedBy>Oswin Biju chacko</cp:lastModifiedBy>
  <cp:revision>6</cp:revision>
  <dcterms:created xsi:type="dcterms:W3CDTF">2024-08-06T04:33:10Z</dcterms:created>
  <dcterms:modified xsi:type="dcterms:W3CDTF">2024-09-10T06:33:48Z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2024-08-05T00:00:00Z</vt:filetime>
  </property>
  <property fmtid="{D5CDD505-2E9C-101B-9397-08002B2CF9AE}" pid="3" name="LastSaved">
    <vt:filetime>2024-08-06T00:00:00Z</vt:filetime>
  </property>
</Properties>
</file>